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49065" y="188640"/>
            <a:ext cx="7560840" cy="2304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Проверка домашнего задания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«Путаница»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К.Чуковский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Стр.161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Название картины неизвестно 113, Marcel Marlier. 500x443. Просмотров: 573. Обновлено: не задана www.ArtScroll.ru - Свитки искусс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852936"/>
            <a:ext cx="4195611" cy="372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3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Какую путаницу устроили весёлые зверята?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0_e6101_295b8ead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84144"/>
            <a:ext cx="5040560" cy="529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из зверей был самым разумным?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&amp;Kcy;&amp;ocy;&amp;ncy;&amp;scy;&amp;ucy;&amp;lcy;&amp;softcy;&amp;tcy;&amp;acy;&amp;tscy;&amp;icy;&amp;yacy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17062"/>
            <a:ext cx="1512169" cy="217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59986"/>
            <a:ext cx="2052126" cy="256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img31.vkrugudruzei.ru/images/085/896/98/8e038d2a34004d56ba096db540549224_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22866"/>
            <a:ext cx="1512168" cy="23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7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чему привела шалость лисичек?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i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412776"/>
            <a:ext cx="744586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32957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звери тушили пожар?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forumsmile.ru/u/6/d/0/6d09d13bfafd77dad88a00fa1ee25c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5957"/>
            <a:ext cx="7632848" cy="532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766" y="25121"/>
            <a:ext cx="8229600" cy="1143000"/>
          </a:xfrm>
        </p:spPr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3112" y="114112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дорожке, по дорожке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Скачем мы на правой ножке.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 этой же дорожке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Скачем мы на левой ножке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тропинке побежим,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лужайки добежим.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лужайке, на лужайке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попрыгаем, как зайки.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Стоп. Немного отдохнем.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домой пешком пойдем.</a:t>
            </a:r>
          </a:p>
        </p:txBody>
      </p:sp>
      <p:pic>
        <p:nvPicPr>
          <p:cNvPr id="5" name="Array+-+Если+с+другом+вышел+в+путь+(минус)(music.nur.kz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07100" y="1628800"/>
            <a:ext cx="609600" cy="609600"/>
          </a:xfrm>
          <a:prstGeom prst="rect">
            <a:avLst/>
          </a:prstGeom>
        </p:spPr>
      </p:pic>
      <p:pic>
        <p:nvPicPr>
          <p:cNvPr id="1026" name="Picture 2" descr="Анимированные картинки - ДЕТИ - Страница 6 - Компьютерный форум NoWa.c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2656"/>
            <a:ext cx="381000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расивая анимация, анимашки, картинки, открытки. дети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12" y="4426224"/>
            <a:ext cx="2160662" cy="269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6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Верно!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«…только заинька был паинька…»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87</Words>
  <Application>Microsoft Office PowerPoint</Application>
  <PresentationFormat>Экран (4:3)</PresentationFormat>
  <Paragraphs>22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Проверка домашнего задания  «Путаница» К.Чуковский Стр.161</vt:lpstr>
      <vt:lpstr>Презентация PowerPoint</vt:lpstr>
      <vt:lpstr>Какую путаницу устроили весёлые зверята? </vt:lpstr>
      <vt:lpstr>Кто из зверей был самым разумным?</vt:lpstr>
      <vt:lpstr>К чему привела шалость лисичек?</vt:lpstr>
      <vt:lpstr>Как звери тушили пожар? </vt:lpstr>
      <vt:lpstr>Физминутка!</vt:lpstr>
      <vt:lpstr>Верно!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домашнего задания</dc:title>
  <dc:creator>user</dc:creator>
  <cp:lastModifiedBy>user</cp:lastModifiedBy>
  <cp:revision>7</cp:revision>
  <dcterms:created xsi:type="dcterms:W3CDTF">2015-03-23T07:29:10Z</dcterms:created>
  <dcterms:modified xsi:type="dcterms:W3CDTF">2015-03-25T08:19:24Z</dcterms:modified>
</cp:coreProperties>
</file>