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61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524C2-DA9F-4ABF-9EF6-698B52A69B8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89075-2AA5-479D-AF7D-041A5FE95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525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9075-2AA5-479D-AF7D-041A5FE95B8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232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hyperlink" Target="https://sites.google.com/site/literaturnyemesta/home/cehovskie-mesta-v-taganroge/0_5c31a_b4e3cb56_XL.jpg?attredirects=0" TargetMode="Externa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766909" y="3886200"/>
            <a:ext cx="5497806" cy="911225"/>
          </a:xfrm>
        </p:spPr>
        <p:txBody>
          <a:bodyPr>
            <a:normAutofit fontScale="25000" lnSpcReduction="20000"/>
          </a:bodyPr>
          <a:lstStyle/>
          <a:p>
            <a:pPr marL="45720" indent="0" algn="l">
              <a:buNone/>
            </a:pPr>
            <a:r>
              <a:rPr lang="ru-RU" sz="5500" b="1" dirty="0" smtClean="0">
                <a:solidFill>
                  <a:schemeClr val="accent3">
                    <a:lumMod val="50000"/>
                  </a:schemeClr>
                </a:solidFill>
              </a:rPr>
              <a:t>Домик в котором родился А. П. Чехов                                                                                                       </a:t>
            </a:r>
          </a:p>
          <a:p>
            <a:pPr marL="45720" indent="0" algn="l">
              <a:buNone/>
            </a:pPr>
            <a:r>
              <a:rPr lang="ru-RU" sz="5500" b="1" dirty="0" smtClean="0">
                <a:solidFill>
                  <a:schemeClr val="accent3">
                    <a:lumMod val="50000"/>
                  </a:schemeClr>
                </a:solidFill>
              </a:rPr>
              <a:t> Улица имени А.П. Чехова                                                                                                                                                          Красная площадь  (Памятник А.П. Чехову, Торговые ряды</a:t>
            </a:r>
            <a:r>
              <a:rPr lang="ru-RU" sz="5500" dirty="0" smtClean="0"/>
              <a:t>)</a:t>
            </a:r>
            <a:endParaRPr lang="ru-RU" sz="55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2967335"/>
            <a:ext cx="54726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Маршрут 2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4664"/>
            <a:ext cx="214312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538" y="4895262"/>
            <a:ext cx="2160239" cy="149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7153">
            <a:off x="857925" y="662194"/>
            <a:ext cx="1817966" cy="13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92696"/>
            <a:ext cx="190537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2" y="2189242"/>
            <a:ext cx="1259866" cy="137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807135"/>
            <a:ext cx="2146649" cy="1739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4974">
            <a:off x="7353105" y="4166176"/>
            <a:ext cx="1427773" cy="226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6352">
            <a:off x="280444" y="3931372"/>
            <a:ext cx="1351037" cy="2236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614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7" y="2636912"/>
            <a:ext cx="57930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697335"/>
                </a:solidFill>
                <a:latin typeface="Georgia"/>
              </a:rPr>
              <a:t>        Чеховские </a:t>
            </a:r>
            <a:r>
              <a:rPr lang="ru-RU" sz="2000" b="1" dirty="0">
                <a:solidFill>
                  <a:srgbClr val="697335"/>
                </a:solidFill>
                <a:latin typeface="Georgia"/>
              </a:rPr>
              <a:t>места в Таганроге</a:t>
            </a:r>
          </a:p>
          <a:p>
            <a:r>
              <a:rPr lang="ru-RU" sz="2000" b="1" dirty="0" smtClean="0">
                <a:solidFill>
                  <a:srgbClr val="697335"/>
                </a:solidFill>
                <a:latin typeface="Georgia"/>
              </a:rPr>
              <a:t>               </a:t>
            </a:r>
          </a:p>
          <a:p>
            <a:endParaRPr lang="ru-RU" sz="2000" b="1" i="0" dirty="0">
              <a:solidFill>
                <a:srgbClr val="697335"/>
              </a:solidFill>
              <a:effectLst/>
              <a:latin typeface="Georgia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2" y="3645024"/>
            <a:ext cx="3240360" cy="291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67944" y="3753536"/>
            <a:ext cx="48965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5564" y="3789041"/>
            <a:ext cx="48081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38761D"/>
              </a:solidFill>
              <a:latin typeface="georgia"/>
            </a:endParaRPr>
          </a:p>
          <a:p>
            <a:endParaRPr lang="ru-RU" dirty="0">
              <a:solidFill>
                <a:srgbClr val="38761D"/>
              </a:solidFill>
              <a:latin typeface="georgia"/>
            </a:endParaRPr>
          </a:p>
          <a:p>
            <a:endParaRPr lang="ru-RU" dirty="0" smtClean="0">
              <a:solidFill>
                <a:srgbClr val="38761D"/>
              </a:solidFill>
              <a:latin typeface="georgia"/>
            </a:endParaRPr>
          </a:p>
          <a:p>
            <a:endParaRPr lang="ru-RU" dirty="0">
              <a:solidFill>
                <a:srgbClr val="38761D"/>
              </a:solidFill>
              <a:latin typeface="georgia"/>
            </a:endParaRPr>
          </a:p>
          <a:p>
            <a:endParaRPr lang="ru-RU" dirty="0" smtClean="0">
              <a:solidFill>
                <a:srgbClr val="38761D"/>
              </a:solidFill>
              <a:latin typeface="georgia"/>
            </a:endParaRPr>
          </a:p>
          <a:p>
            <a:endParaRPr lang="ru-RU" dirty="0">
              <a:solidFill>
                <a:srgbClr val="38761D"/>
              </a:solidFill>
              <a:latin typeface="georgia"/>
            </a:endParaRPr>
          </a:p>
          <a:p>
            <a:r>
              <a:rPr lang="ru-RU" dirty="0" smtClean="0">
                <a:solidFill>
                  <a:srgbClr val="38761D"/>
                </a:solidFill>
                <a:latin typeface="georgia"/>
              </a:rPr>
              <a:t>В </a:t>
            </a:r>
            <a:r>
              <a:rPr lang="ru-RU" dirty="0">
                <a:solidFill>
                  <a:srgbClr val="38761D"/>
                </a:solidFill>
                <a:latin typeface="georgia"/>
              </a:rPr>
              <a:t>небольшом белом доме в центре Таганрога, 29 января 1860 года, родился и провел первые полтора года жизни А. П. Чехов.</a:t>
            </a:r>
            <a:endParaRPr lang="ru-RU" dirty="0"/>
          </a:p>
        </p:txBody>
      </p:sp>
      <p:pic>
        <p:nvPicPr>
          <p:cNvPr id="9" name="Picture 2" descr="https://sites.google.com/site/literaturnyemesta/_/rsrc/1324822590180/home/cehovskie-mesta-v-taganroge/%D1%84%D0%BE%D1%82%D0%BE.jpg?height=200&amp;width=1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037" y="738759"/>
            <a:ext cx="1656131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Пребывание А. П.  Чехова в Таганрог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972" y="3144743"/>
            <a:ext cx="4237354" cy="229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260648"/>
            <a:ext cx="4032448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orbel" pitchFamily="34" charset="0"/>
                <a:ea typeface="Calibri"/>
                <a:cs typeface="Kartika" pitchFamily="18" charset="0"/>
              </a:rPr>
              <a:t>«Родился я в доме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Corbel" pitchFamily="34" charset="0"/>
                <a:ea typeface="Calibri"/>
                <a:cs typeface="Kartika" pitchFamily="18" charset="0"/>
              </a:rPr>
              <a:t>Болотова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orbel" pitchFamily="34" charset="0"/>
                <a:ea typeface="Calibri"/>
                <a:cs typeface="Kartika" pitchFamily="18" charset="0"/>
              </a:rPr>
              <a:t> ( так   говорит  моя мать), или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Corbel" pitchFamily="34" charset="0"/>
                <a:ea typeface="Calibri"/>
                <a:cs typeface="Kartika" pitchFamily="18" charset="0"/>
              </a:rPr>
              <a:t>Гнутова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orbel" pitchFamily="34" charset="0"/>
                <a:ea typeface="Calibri"/>
                <a:cs typeface="Kartika" pitchFamily="18" charset="0"/>
              </a:rPr>
              <a:t>, около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Corbel" pitchFamily="34" charset="0"/>
                <a:ea typeface="Calibri"/>
                <a:cs typeface="Kartika" pitchFamily="18" charset="0"/>
              </a:rPr>
              <a:t>ТретьяковаВ.Н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orbel" pitchFamily="34" charset="0"/>
                <a:ea typeface="Calibri"/>
                <a:cs typeface="Kartika" pitchFamily="18" charset="0"/>
              </a:rPr>
              <a:t>. , на  Полицейской улице в маленьком флигеле во дворе»  А.П. Чехов , письмо к П.Ф. Иорданову от11 мая 1902 года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64273"/>
            <a:ext cx="892138" cy="115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0"/>
            <a:ext cx="2421926" cy="2839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22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0689"/>
            <a:ext cx="2962112" cy="238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60149"/>
            <a:ext cx="268451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92232"/>
            <a:ext cx="3338264" cy="302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5536" y="2708920"/>
            <a:ext cx="2808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697335"/>
                </a:solidFill>
                <a:latin typeface="Georgia"/>
              </a:rPr>
              <a:t>улица        </a:t>
            </a:r>
          </a:p>
          <a:p>
            <a:r>
              <a:rPr lang="ru-RU" sz="2400" b="1" dirty="0">
                <a:solidFill>
                  <a:srgbClr val="697335"/>
                </a:solidFill>
                <a:latin typeface="Georgia"/>
              </a:rPr>
              <a:t> </a:t>
            </a:r>
            <a:r>
              <a:rPr lang="ru-RU" sz="2400" b="1" dirty="0" smtClean="0">
                <a:solidFill>
                  <a:srgbClr val="697335"/>
                </a:solidFill>
                <a:latin typeface="Georgia"/>
              </a:rPr>
              <a:t> литературных   </a:t>
            </a:r>
          </a:p>
          <a:p>
            <a:r>
              <a:rPr lang="ru-RU" sz="2400" b="1" dirty="0">
                <a:solidFill>
                  <a:srgbClr val="697335"/>
                </a:solidFill>
                <a:latin typeface="Georgia"/>
              </a:rPr>
              <a:t> </a:t>
            </a:r>
            <a:r>
              <a:rPr lang="ru-RU" sz="2400" b="1" dirty="0" smtClean="0">
                <a:solidFill>
                  <a:srgbClr val="697335"/>
                </a:solidFill>
                <a:latin typeface="Georgia"/>
              </a:rPr>
              <a:t>  чеховских  прототипов </a:t>
            </a:r>
            <a:endParaRPr lang="ru-RU" sz="2400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4983"/>
            <a:ext cx="1256928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2057"/>
            <a:ext cx="1970112" cy="314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24" y="4224983"/>
            <a:ext cx="2577400" cy="246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606" y="199783"/>
            <a:ext cx="661489" cy="852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879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7698" y="4121194"/>
            <a:ext cx="3702334" cy="1972102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 Литературная    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  часть улицы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Чехова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84785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9904"/>
            <a:ext cx="57912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" y="3751862"/>
            <a:ext cx="23153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Артемка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7900">
            <a:off x="323529" y="4305536"/>
            <a:ext cx="936103" cy="1787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845">
            <a:off x="4783604" y="3354589"/>
            <a:ext cx="3591862" cy="266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653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5122" name="Picture 2" descr="d:\Users\user\Desktop\2 этап\Торгов ряды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4" y="204783"/>
            <a:ext cx="4539991" cy="274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4783"/>
            <a:ext cx="3096344" cy="2969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581" y="3482858"/>
            <a:ext cx="4862851" cy="278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https://sites.google.com/site/literaturnyemesta/_/rsrc/1324822590179/home/cehovskie-mesta-v-taganroge/0_5c31a_b4e3cb56_XL.jpg?height=240&amp;width=320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" y="3890665"/>
            <a:ext cx="305181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724104" y="2967335"/>
            <a:ext cx="5695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Красная площадь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037863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740</TotalTime>
  <Words>116</Words>
  <Application>Microsoft Office PowerPoint</Application>
  <PresentationFormat>Экран (4:3)</PresentationFormat>
  <Paragraphs>31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Презентация PowerPoint</vt:lpstr>
      <vt:lpstr>Презентация PowerPoint</vt:lpstr>
      <vt:lpstr>Презентация PowerPoint</vt:lpstr>
      <vt:lpstr>   Литературная         часть улицы          Чехова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</cp:revision>
  <dcterms:created xsi:type="dcterms:W3CDTF">2016-01-18T06:34:19Z</dcterms:created>
  <dcterms:modified xsi:type="dcterms:W3CDTF">2016-01-19T19:38:37Z</dcterms:modified>
</cp:coreProperties>
</file>