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89" autoAdjust="0"/>
  </p:normalViewPr>
  <p:slideViewPr>
    <p:cSldViewPr>
      <p:cViewPr varScale="1">
        <p:scale>
          <a:sx n="48" d="100"/>
          <a:sy n="48" d="100"/>
        </p:scale>
        <p:origin x="-5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C374A-817F-4594-ADDA-2A913A1B3B4D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22D85-DA7C-4B1F-9C12-129D4A53F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0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2D85-DA7C-4B1F-9C12-129D4A53FCA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8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2D85-DA7C-4B1F-9C12-129D4A53FCA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5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Лента лицом вниз 18"/>
          <p:cNvSpPr/>
          <p:nvPr/>
        </p:nvSpPr>
        <p:spPr>
          <a:xfrm>
            <a:off x="539552" y="404664"/>
            <a:ext cx="8208912" cy="936104"/>
          </a:xfrm>
          <a:prstGeom prst="ribbon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</a:t>
            </a:r>
            <a:r>
              <a:rPr lang="ru-RU" sz="4400" b="1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маршрут</a:t>
            </a:r>
            <a:endParaRPr lang="ru-RU" sz="4400" b="1" dirty="0">
              <a:ln w="1905"/>
              <a:gradFill>
                <a:gsLst>
                  <a:gs pos="0">
                    <a:srgbClr val="05E0DB">
                      <a:shade val="20000"/>
                      <a:satMod val="200000"/>
                    </a:srgbClr>
                  </a:gs>
                  <a:gs pos="78000">
                    <a:srgbClr val="05E0DB">
                      <a:tint val="90000"/>
                      <a:shade val="89000"/>
                      <a:satMod val="220000"/>
                    </a:srgbClr>
                  </a:gs>
                  <a:gs pos="100000">
                    <a:srgbClr val="05E0D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84784"/>
            <a:ext cx="842493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1.Городской пар</a:t>
            </a:r>
          </a:p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3600" b="1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Библиотека имени </a:t>
            </a:r>
            <a:r>
              <a:rPr lang="ru-RU" sz="3600" b="1" dirty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А.П. Чехова</a:t>
            </a:r>
            <a:r>
              <a:rPr lang="ru-RU" sz="3600" b="1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lvl="0"/>
            <a:r>
              <a:rPr lang="ru-RU" sz="3600" b="1" dirty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3. Мемориальный театр имени   </a:t>
            </a:r>
          </a:p>
          <a:p>
            <a:pPr lvl="0"/>
            <a:r>
              <a:rPr lang="ru-RU" sz="3600" b="1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А.П. Чехова </a:t>
            </a:r>
          </a:p>
          <a:p>
            <a:pPr lvl="0"/>
            <a:r>
              <a:rPr lang="ru-RU" sz="3600" b="1" dirty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4. Дом детского  творчества</a:t>
            </a:r>
            <a:endParaRPr lang="ru-RU" sz="3600" b="1" dirty="0">
              <a:ln w="1905"/>
              <a:gradFill>
                <a:gsLst>
                  <a:gs pos="0">
                    <a:srgbClr val="05E0DB">
                      <a:shade val="20000"/>
                      <a:satMod val="200000"/>
                    </a:srgbClr>
                  </a:gs>
                  <a:gs pos="78000">
                    <a:srgbClr val="05E0DB">
                      <a:tint val="90000"/>
                      <a:shade val="89000"/>
                      <a:satMod val="220000"/>
                    </a:srgbClr>
                  </a:gs>
                  <a:gs pos="100000">
                    <a:srgbClr val="05E0D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4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7128792" cy="936104"/>
          </a:xfrm>
          <a:prstGeom prst="ribbon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Городской парк</a:t>
            </a:r>
            <a:endParaRPr lang="ru-RU" sz="2800" b="1" dirty="0">
              <a:ln w="1905"/>
              <a:gradFill>
                <a:gsLst>
                  <a:gs pos="0">
                    <a:srgbClr val="05E0DB">
                      <a:shade val="20000"/>
                      <a:satMod val="200000"/>
                    </a:srgbClr>
                  </a:gs>
                  <a:gs pos="78000">
                    <a:srgbClr val="05E0DB">
                      <a:tint val="90000"/>
                      <a:shade val="89000"/>
                      <a:satMod val="220000"/>
                    </a:srgbClr>
                  </a:gs>
                  <a:gs pos="100000">
                    <a:srgbClr val="05E0D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" y="1381536"/>
            <a:ext cx="3016324" cy="191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49080"/>
            <a:ext cx="214883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98" y="4959040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Users\user\Desktop\4 этап\скамья прмерен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858">
            <a:off x="6405358" y="1536661"/>
            <a:ext cx="2361017" cy="1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825714">
            <a:off x="6541080" y="2774168"/>
            <a:ext cx="234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Скамья </a:t>
            </a:r>
            <a:r>
              <a:rPr lang="ru-RU" sz="2000" b="1" dirty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примирения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57" y="3315909"/>
            <a:ext cx="26765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747" y="5126709"/>
            <a:ext cx="2174912" cy="151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98" y="1615978"/>
            <a:ext cx="2217293" cy="166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5533">
            <a:off x="4922268" y="3327579"/>
            <a:ext cx="2177355" cy="161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592">
            <a:off x="345758" y="3274662"/>
            <a:ext cx="1476259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7128792" cy="936104"/>
          </a:xfrm>
          <a:prstGeom prst="ribbon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имени А, П. Чехова</a:t>
            </a:r>
            <a:endParaRPr lang="ru-RU" sz="2800" b="1" dirty="0">
              <a:ln w="1905"/>
              <a:gradFill>
                <a:gsLst>
                  <a:gs pos="0">
                    <a:srgbClr val="05E0DB">
                      <a:shade val="20000"/>
                      <a:satMod val="200000"/>
                    </a:srgbClr>
                  </a:gs>
                  <a:gs pos="78000">
                    <a:srgbClr val="05E0DB">
                      <a:tint val="90000"/>
                      <a:shade val="89000"/>
                      <a:satMod val="220000"/>
                    </a:srgbClr>
                  </a:gs>
                  <a:gs pos="100000">
                    <a:srgbClr val="05E0D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9678">
            <a:off x="319162" y="1346262"/>
            <a:ext cx="1697318" cy="28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2759933"/>
            <a:ext cx="45711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Проект  Ф. </a:t>
            </a:r>
            <a:r>
              <a:rPr lang="ru-RU" sz="2000" b="1" cap="none" spc="0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Шехтеля</a:t>
            </a:r>
            <a:endParaRPr lang="ru-RU" sz="54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7038">
            <a:off x="2647124" y="2755930"/>
            <a:ext cx="1733966" cy="12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40" y="3204567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293">
            <a:off x="6569103" y="5076446"/>
            <a:ext cx="22479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06308"/>
            <a:ext cx="3573780" cy="326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33" y="499548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3" y="4235369"/>
            <a:ext cx="2400300" cy="276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468">
            <a:off x="2382465" y="4986036"/>
            <a:ext cx="1514584" cy="143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6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7128792" cy="936104"/>
          </a:xfrm>
          <a:prstGeom prst="ribbon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Мемориальный театр имени А.П. Чехова</a:t>
            </a:r>
            <a:endParaRPr lang="ru-RU" sz="2400" b="1" dirty="0">
              <a:ln w="1905"/>
              <a:gradFill>
                <a:gsLst>
                  <a:gs pos="0">
                    <a:srgbClr val="05E0DB">
                      <a:shade val="20000"/>
                      <a:satMod val="200000"/>
                    </a:srgbClr>
                  </a:gs>
                  <a:gs pos="78000">
                    <a:srgbClr val="05E0DB">
                      <a:tint val="90000"/>
                      <a:shade val="89000"/>
                      <a:satMod val="220000"/>
                    </a:srgbClr>
                  </a:gs>
                  <a:gs pos="100000">
                    <a:srgbClr val="05E0D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4671">
            <a:off x="4882180" y="3309565"/>
            <a:ext cx="1507248" cy="138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7" y="4869160"/>
            <a:ext cx="2869655" cy="180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07" y="2639534"/>
            <a:ext cx="2279372" cy="189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149081"/>
            <a:ext cx="4680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Мемориальное чеховское  место</a:t>
            </a:r>
            <a:endParaRPr lang="ru-RU" sz="20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579">
            <a:off x="6716406" y="3234863"/>
            <a:ext cx="2073487" cy="153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086">
            <a:off x="6423846" y="4972000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91461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34" y="1495432"/>
            <a:ext cx="233838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099">
            <a:off x="227062" y="1311365"/>
            <a:ext cx="1322940" cy="137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944">
            <a:off x="6959390" y="1556792"/>
            <a:ext cx="2005098" cy="151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3" descr="Картинки по запросу Таганрогский театр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5" descr="Картинки по запросу Таганрогский театр картин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0" name="Picture 18" descr="https://scontent.cdninstagram.com/hphotos-xaf1/t51.2885-15/s306x306/e15/11116681_441903835966693_1506309140_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246">
            <a:off x="187477" y="301580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760">
            <a:off x="2026213" y="1485667"/>
            <a:ext cx="1238964" cy="99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6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81904" y="404664"/>
            <a:ext cx="7128792" cy="936104"/>
          </a:xfrm>
          <a:prstGeom prst="ribbon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 детского      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творчества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3744416" cy="340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178">
            <a:off x="179511" y="1358325"/>
            <a:ext cx="208839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7" y="486916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062">
            <a:off x="2786144" y="5150841"/>
            <a:ext cx="1561916" cy="167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93" y="4869160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7-конечная звезда 2"/>
          <p:cNvSpPr/>
          <p:nvPr/>
        </p:nvSpPr>
        <p:spPr>
          <a:xfrm rot="1335969">
            <a:off x="4568004" y="5294302"/>
            <a:ext cx="1516163" cy="1388418"/>
          </a:xfrm>
          <a:prstGeom prst="star7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7-конечная звезда 3"/>
          <p:cNvSpPr/>
          <p:nvPr/>
        </p:nvSpPr>
        <p:spPr>
          <a:xfrm>
            <a:off x="1086796" y="3234398"/>
            <a:ext cx="1584176" cy="163476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786">
            <a:off x="6677729" y="3166709"/>
            <a:ext cx="1045954" cy="125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-конечная звезда 7"/>
          <p:cNvSpPr/>
          <p:nvPr/>
        </p:nvSpPr>
        <p:spPr>
          <a:xfrm>
            <a:off x="8110696" y="4149080"/>
            <a:ext cx="637768" cy="1440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7608280" y="3901019"/>
            <a:ext cx="1378094" cy="1133150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32197" y="3007064"/>
            <a:ext cx="1225007" cy="1286032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487">
            <a:off x="1519282" y="3688699"/>
            <a:ext cx="695100" cy="9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4" y="3349644"/>
            <a:ext cx="703180" cy="6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7-конечная звезда 21"/>
          <p:cNvSpPr/>
          <p:nvPr/>
        </p:nvSpPr>
        <p:spPr>
          <a:xfrm rot="20506845">
            <a:off x="8941" y="228236"/>
            <a:ext cx="1242742" cy="1008112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093">
            <a:off x="7929270" y="4221088"/>
            <a:ext cx="736114" cy="57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8" y="59231"/>
            <a:ext cx="808072" cy="80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98" y="5619541"/>
            <a:ext cx="748573" cy="7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61" y="1430337"/>
            <a:ext cx="1251993" cy="160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6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7128792" cy="936104"/>
          </a:xfrm>
          <a:prstGeom prst="ribbon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615" y="432023"/>
            <a:ext cx="76007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Таганрогский сувенир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2828" y="5909329"/>
            <a:ext cx="4245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сделаем сами  !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2" y="3118285"/>
            <a:ext cx="2243336" cy="15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0449">
            <a:off x="332758" y="1143777"/>
            <a:ext cx="1584176" cy="211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96" y="1575625"/>
            <a:ext cx="2477739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678">
            <a:off x="4793807" y="2122869"/>
            <a:ext cx="1181029" cy="134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50" y="279531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30" y="3350252"/>
            <a:ext cx="1830003" cy="137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617">
            <a:off x="7003406" y="4796960"/>
            <a:ext cx="19050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980">
            <a:off x="4985709" y="3243306"/>
            <a:ext cx="1935900" cy="158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5484">
            <a:off x="7318713" y="1520375"/>
            <a:ext cx="1489076" cy="139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2" y="4825912"/>
            <a:ext cx="2476500" cy="191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19">
            <a:off x="3177905" y="4922912"/>
            <a:ext cx="891919" cy="89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26" y="1434335"/>
            <a:ext cx="1027204" cy="182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77" y="4860853"/>
            <a:ext cx="1024466" cy="99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755">
            <a:off x="5657908" y="4989100"/>
            <a:ext cx="1069435" cy="97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6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68</Words>
  <Application>Microsoft Office PowerPoint</Application>
  <PresentationFormat>Экран (4:3)</PresentationFormat>
  <Paragraphs>18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2016-01-19T19:42:17Z</dcterms:created>
  <dcterms:modified xsi:type="dcterms:W3CDTF">2016-01-21T21:58:36Z</dcterms:modified>
</cp:coreProperties>
</file>