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9" r:id="rId5"/>
    <p:sldId id="264" r:id="rId6"/>
    <p:sldId id="258" r:id="rId7"/>
    <p:sldId id="260" r:id="rId8"/>
    <p:sldId id="263" r:id="rId9"/>
    <p:sldId id="267" r:id="rId10"/>
    <p:sldId id="265" r:id="rId11"/>
    <p:sldId id="266" r:id="rId12"/>
    <p:sldId id="26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AA829F8-BB25-4634-B0A9-39B6FAC00B1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31728EA-9852-4818-81E3-F441D08C6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29F8-BB25-4634-B0A9-39B6FAC00B1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8EA-9852-4818-81E3-F441D08C6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29F8-BB25-4634-B0A9-39B6FAC00B1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8EA-9852-4818-81E3-F441D08C6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29F8-BB25-4634-B0A9-39B6FAC00B1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8EA-9852-4818-81E3-F441D08C6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AA829F8-BB25-4634-B0A9-39B6FAC00B1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31728EA-9852-4818-81E3-F441D08C6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29F8-BB25-4634-B0A9-39B6FAC00B1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8EA-9852-4818-81E3-F441D08C6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29F8-BB25-4634-B0A9-39B6FAC00B1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8EA-9852-4818-81E3-F441D08C6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29F8-BB25-4634-B0A9-39B6FAC00B1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8EA-9852-4818-81E3-F441D08C6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29F8-BB25-4634-B0A9-39B6FAC00B1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8EA-9852-4818-81E3-F441D08C6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29F8-BB25-4634-B0A9-39B6FAC00B1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8EA-9852-4818-81E3-F441D08C6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29F8-BB25-4634-B0A9-39B6FAC00B1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8EA-9852-4818-81E3-F441D08C6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A829F8-BB25-4634-B0A9-39B6FAC00B1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1728EA-9852-4818-81E3-F441D08C6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memorial_studentam_i_prepodavatelyam_igu_pogibshim_v_gody_velikoy_otechestvennoy_voyny" TargetMode="External"/><Relationship Id="rId2" Type="http://schemas.openxmlformats.org/officeDocument/2006/relationships/hyperlink" Target="http://irkipedia.ru/content/velikaya_otechestvennaya_voyna_i_irkutsk_istoricheskie_mes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rkutskmemorial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Памятные места Иркутска</a:t>
            </a:r>
            <a:br>
              <a:rPr lang="ru-RU" sz="4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00153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5286388"/>
            <a:ext cx="8329642" cy="8705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 студентам и преподавателям ИГУ, погибшим в годы Великой </a:t>
            </a:r>
            <a:r>
              <a:rPr lang="ru-RU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Отечественной </a:t>
            </a:r>
            <a:r>
              <a:rPr lang="ru-RU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 расположен  на улице Лермонтова, 126.</a:t>
            </a:r>
            <a:endParaRPr lang="ru-RU" sz="2400" dirty="0">
              <a:solidFill>
                <a:srgbClr val="0015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://irkipedia.ru/sites/default/files/4erm_126_v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544727" cy="4929222"/>
          </a:xfrm>
          <a:prstGeom prst="rect">
            <a:avLst/>
          </a:prstGeom>
          <a:noFill/>
          <a:ln>
            <a:solidFill>
              <a:srgbClr val="00153E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rkutskmemorial.ru/sites/default/files/images/memorial-2177.jpg?1299926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6738928" cy="53197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50070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 врачам и медсестрам</a:t>
            </a:r>
            <a:r>
              <a:rPr lang="ru-RU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погибшим</a:t>
            </a:r>
            <a:r>
              <a:rPr lang="ru-RU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 годы </a:t>
            </a:r>
            <a:r>
              <a:rPr lang="ru-RU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Отечественной войны установлен в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сквере между корпусами ИГМУ</a:t>
            </a:r>
            <a:r>
              <a:rPr lang="ru-RU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rgbClr val="0015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286908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истории города Иркутска</a:t>
            </a:r>
            <a:br>
              <a:rPr lang="ru-RU" sz="40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имени А.М. </a:t>
            </a:r>
            <a:r>
              <a:rPr lang="ru-RU" sz="4000" b="1" dirty="0" err="1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Сибирякова</a:t>
            </a:r>
            <a:endParaRPr lang="ru-RU" sz="4000" b="1" dirty="0">
              <a:solidFill>
                <a:srgbClr val="000F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00188"/>
            <a:ext cx="5656262" cy="3786187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13" y="2786063"/>
            <a:ext cx="33575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</a:t>
            </a:r>
          </a:p>
          <a:p>
            <a:pPr>
              <a:defRPr/>
            </a:pPr>
            <a:r>
              <a:rPr lang="ru-RU" sz="2400" b="1" dirty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«Солдаты Отечества»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5357813"/>
            <a:ext cx="8786812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Великая Отечественная война (1941 – 1945 гг.): начало войны, сражение под Москвой, оборона Ленинграда, Сталинградская битва, Курская битва, освобождение Советского Союза и Европейской территории, иркутяне-Герои Советского Союза, иркутский тыл во время войны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Советско-Японская война (1945 г.)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источники</a:t>
            </a:r>
            <a:endParaRPr lang="ru-RU" dirty="0">
              <a:solidFill>
                <a:srgbClr val="0015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irkipedia.ru/content/velikaya_otechestvennaya_voyna_i_irkutsk_istoricheskie_mesta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irkipedia.ru/content/memorial_studentam_i_prepodavatelyam_igu_pogibshim_v_gody_velikoy_otechestvennoy_voyny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irkutskmemorial.ru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8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«Вместе со всем народом  ты ковала Победу, Сибирь.  В годы войны ты стала, Сибирь,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матерью тысяч людей, кров потерявших.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Ты приютила целые города,  заводы и семьи.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Здесь не было фронта,  но разве тыл не был похож на фронт?»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ru-RU" sz="2800" b="1" dirty="0" smtClean="0">
              <a:solidFill>
                <a:srgbClr val="000F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3600" b="1" u="sng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Надпись на стеле мемориала 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3600" b="1" u="sng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«Вечный огонь»</a:t>
            </a:r>
            <a:endParaRPr lang="ru-RU" sz="3600" b="1" u="sng" dirty="0">
              <a:solidFill>
                <a:srgbClr val="000F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4714885"/>
            <a:ext cx="8229600" cy="198277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52"/>
            <a:ext cx="5572164" cy="4165052"/>
          </a:xfrm>
          <a:prstGeom prst="rect">
            <a:avLst/>
          </a:prstGeom>
          <a:noFill/>
          <a:ln w="9525">
            <a:solidFill>
              <a:srgbClr val="000F2E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4214818"/>
            <a:ext cx="8786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Мемориальный комплекс «Иркутяне в годы Великой Отечественной войны 1941–1945 гг.» (архитектор В. Н. </a:t>
            </a:r>
            <a:r>
              <a:rPr lang="ru-RU" sz="2400" b="1" dirty="0" err="1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Федорин</a:t>
            </a:r>
            <a:r>
              <a:rPr lang="ru-RU" sz="2400" b="1" dirty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художник В. П. Смагин, инженер Р. М. Маврина</a:t>
            </a:r>
            <a:r>
              <a:rPr lang="ru-RU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). </a:t>
            </a:r>
            <a:r>
              <a:rPr lang="ru-RU" sz="2400" b="1" u="sng" dirty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Открыт 8 мая 1975г. </a:t>
            </a:r>
            <a:r>
              <a:rPr lang="ru-RU" sz="2400" b="1" dirty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основе памятника 2 основных элемента – центральная стела, на которой высечены имена Героев Советского Союза – уроженцев Иркутской области, и Вечный </a:t>
            </a:r>
            <a:r>
              <a:rPr lang="ru-RU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огонь. </a:t>
            </a:r>
            <a:endParaRPr lang="ru-RU" sz="2400" b="1" dirty="0">
              <a:solidFill>
                <a:srgbClr val="0015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>
            <a:normAutofit fontScale="92500" lnSpcReduction="10000"/>
          </a:bodyPr>
          <a:lstStyle/>
          <a:p>
            <a:pPr marL="273050" indent="-4763" algn="just">
              <a:buNone/>
              <a:defRPr/>
            </a:pPr>
            <a:r>
              <a:rPr lang="ru-RU" sz="28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историческом Параде Победы в Москве </a:t>
            </a:r>
            <a:r>
              <a:rPr lang="ru-RU" sz="2800" b="1" dirty="0" err="1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Приангарье</a:t>
            </a:r>
            <a:r>
              <a:rPr lang="ru-RU" sz="28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представляли </a:t>
            </a:r>
            <a:r>
              <a:rPr lang="ru-RU" sz="2800" b="1" u="sng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иркутян</a:t>
            </a:r>
            <a:r>
              <a:rPr lang="ru-RU" sz="28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73050" indent="-4763" algn="just">
              <a:buNone/>
              <a:defRPr/>
            </a:pPr>
            <a:r>
              <a:rPr lang="ru-RU" sz="28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героические подвиги на фронтах Великой Отечественной войны </a:t>
            </a:r>
            <a:r>
              <a:rPr lang="ru-RU" sz="2800" b="1" u="sng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 воинам </a:t>
            </a:r>
            <a:r>
              <a:rPr lang="ru-RU" sz="28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Иркутской области присвоено звание </a:t>
            </a:r>
            <a:r>
              <a:rPr lang="ru-RU" sz="2800" b="1" u="sng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 Советского Союза</a:t>
            </a:r>
            <a:r>
              <a:rPr lang="ru-RU" sz="28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тысячи воинов и тружеников награждены орденами и медалями.</a:t>
            </a:r>
          </a:p>
          <a:p>
            <a:pPr marL="273050" indent="-4763" algn="just">
              <a:buNone/>
              <a:defRPr/>
            </a:pPr>
            <a:r>
              <a:rPr lang="ru-RU" sz="28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одна область не имела столько Героев, как Иркутская. 136 иркутян были отмечены высшими воинскими наградами. Память о них осталась в названиях улиц, школ, предприятий и учреждений.</a:t>
            </a:r>
            <a:endParaRPr lang="ru-RU" sz="2800" b="1" dirty="0">
              <a:solidFill>
                <a:srgbClr val="000F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irkipedia.ru/sites/default/files/Post_N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36347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4714885"/>
            <a:ext cx="8229600" cy="1982778"/>
          </a:xfrm>
        </p:spPr>
        <p:txBody>
          <a:bodyPr rtlCol="0">
            <a:normAutofit fontScale="92500" lnSpcReduction="20000"/>
          </a:bodyPr>
          <a:lstStyle/>
          <a:p>
            <a:pPr algn="just">
              <a:buNone/>
              <a:defRPr/>
            </a:pPr>
            <a:r>
              <a:rPr lang="ru-RU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8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Нижней </a:t>
            </a:r>
            <a:r>
              <a:rPr lang="ru-RU" sz="28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Набережной </a:t>
            </a:r>
            <a:r>
              <a:rPr lang="ru-RU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идет аллея славы, где установлен бюст  А.П.Белобородову. </a:t>
            </a:r>
          </a:p>
          <a:p>
            <a:pPr algn="just">
              <a:buNone/>
              <a:defRPr/>
            </a:pPr>
            <a:r>
              <a:rPr lang="ru-RU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Иркутская </a:t>
            </a:r>
            <a:r>
              <a:rPr lang="ru-RU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послала на фронт более 200 тысяч человек и половина из них навсегда осталась на полях сражений, более 30 тыс. умерло от ран в послевоенные годы. </a:t>
            </a:r>
          </a:p>
        </p:txBody>
      </p:sp>
      <p:pic>
        <p:nvPicPr>
          <p:cNvPr id="9218" name="Picture 2" descr="http://img.aucland.ru/market-photos/38/0SGG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3753629" cy="2674462"/>
          </a:xfrm>
          <a:prstGeom prst="rect">
            <a:avLst/>
          </a:prstGeom>
          <a:noFill/>
          <a:ln>
            <a:solidFill>
              <a:srgbClr val="00153E"/>
            </a:solidFill>
          </a:ln>
        </p:spPr>
      </p:pic>
      <p:pic>
        <p:nvPicPr>
          <p:cNvPr id="9220" name="Picture 4" descr="http://nezabudem.net/uploads/place_photo/3712/SAM_2203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2651" y="142852"/>
            <a:ext cx="5681349" cy="3786214"/>
          </a:xfrm>
          <a:prstGeom prst="rect">
            <a:avLst/>
          </a:prstGeom>
          <a:noFill/>
          <a:ln>
            <a:solidFill>
              <a:srgbClr val="00153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5500688" cy="5572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</a:t>
            </a:r>
            <a:r>
              <a:rPr lang="ru-RU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жителей области удостоены звания Героя Советского Союза, 19 стали полными кавалерами ордена Славы.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Иркутской области по инициативе областного совета ветеранов войны и труда с  1990 по 2005 годы издано 12 книг «Память» и «Солдаты Победы» со списками участников Великой Отечественной войны. 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1650" y="1357313"/>
            <a:ext cx="35623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14744" y="1219200"/>
            <a:ext cx="4972056" cy="493776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Памятная </a:t>
            </a:r>
            <a:r>
              <a:rPr lang="ru-RU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стела участникам Великой Отечественной войны, </a:t>
            </a:r>
            <a:r>
              <a:rPr lang="ru-RU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умершим </a:t>
            </a:r>
            <a:r>
              <a:rPr lang="ru-RU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госпиталях </a:t>
            </a:r>
            <a:r>
              <a:rPr lang="ru-RU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Иркутска</a:t>
            </a:r>
            <a:r>
              <a:rPr lang="ru-RU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открыта на городском </a:t>
            </a:r>
            <a:r>
              <a:rPr lang="ru-RU" b="1" dirty="0" err="1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Глазковском</a:t>
            </a:r>
            <a:r>
              <a:rPr lang="ru-RU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кладбище 5 декабря 2008 года. Инициатор создания мемориала — Иркутский городской совет ветеранов войны, труда, вооруженных сил и правоохранительных органов. Дата открытия памятника была выбрана не случайно: 5 декабря 1941 года началось контрнаступление советских войск под Москвой, в котором одну из решающих ролей играли сибирские дивизии.</a:t>
            </a:r>
            <a:endParaRPr lang="ru-RU" b="1" dirty="0">
              <a:solidFill>
                <a:srgbClr val="0015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pressa.irk.ru/images/editions/sm/2008/n49/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643338" cy="4857784"/>
          </a:xfrm>
          <a:prstGeom prst="rect">
            <a:avLst/>
          </a:prstGeom>
          <a:noFill/>
          <a:ln>
            <a:solidFill>
              <a:srgbClr val="00153E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72074"/>
            <a:ext cx="8229600" cy="108488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 памяти погибших воинов-заводчан — сквер «Иркутск-Сити», район «Иркутск-Сити», проспект Большой Литейный</a:t>
            </a:r>
          </a:p>
          <a:p>
            <a:endParaRPr lang="ru-RU" dirty="0"/>
          </a:p>
        </p:txBody>
      </p:sp>
      <p:pic>
        <p:nvPicPr>
          <p:cNvPr id="24578" name="Picture 2" descr="to memory of solders in squar «Irkutsk-City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3932" cy="4580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83</TotalTime>
  <Words>397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Начальная</vt:lpstr>
      <vt:lpstr>Памятные места Иркутска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Музей истории города Иркутска  имени А.М. Сибирякова</vt:lpstr>
      <vt:lpstr>Используемые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Памятные места Иркутска </dc:title>
  <dc:creator>Sjohn</dc:creator>
  <cp:lastModifiedBy>Sjohn</cp:lastModifiedBy>
  <cp:revision>12</cp:revision>
  <dcterms:created xsi:type="dcterms:W3CDTF">2016-01-16T13:24:19Z</dcterms:created>
  <dcterms:modified xsi:type="dcterms:W3CDTF">2016-01-23T17:02:57Z</dcterms:modified>
</cp:coreProperties>
</file>