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8" r:id="rId2"/>
    <p:sldId id="260" r:id="rId3"/>
    <p:sldId id="275" r:id="rId4"/>
    <p:sldId id="261" r:id="rId5"/>
    <p:sldId id="263" r:id="rId6"/>
    <p:sldId id="272" r:id="rId7"/>
    <p:sldId id="271" r:id="rId8"/>
    <p:sldId id="265" r:id="rId9"/>
    <p:sldId id="269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17045-ED40-4F06-858A-17C927107B8B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31D6A-9B18-4938-BB83-40F4AF492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1D6A-9B18-4938-BB83-40F4AF4923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1D6A-9B18-4938-BB83-40F4AF4923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1D6A-9B18-4938-BB83-40F4AF4923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9F0016-951C-4C17-A446-DA55E636368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AC133F-540F-4C87-BBBB-CE6317E853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512167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Hours and Minutes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212976"/>
            <a:ext cx="6624736" cy="2880320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к уроку английского языка в 4 классе</a:t>
            </a:r>
          </a:p>
          <a:p>
            <a:r>
              <a:rPr lang="ru-RU" sz="1800" i="1" dirty="0" smtClean="0"/>
              <a:t>(учебник « Английский язык 4» под редакцией В.П. </a:t>
            </a:r>
            <a:r>
              <a:rPr lang="ru-RU" sz="1800" i="1" dirty="0" err="1" smtClean="0"/>
              <a:t>Кузовлева</a:t>
            </a:r>
            <a:r>
              <a:rPr lang="ru-RU" sz="1800" i="1" dirty="0" smtClean="0"/>
              <a:t> )</a:t>
            </a:r>
          </a:p>
          <a:p>
            <a:endParaRPr lang="ru-RU" sz="1800" i="1" dirty="0" smtClean="0"/>
          </a:p>
          <a:p>
            <a:r>
              <a:rPr lang="ru-RU" sz="1800" i="1" dirty="0" smtClean="0"/>
              <a:t>                                                                          Выполнила: учитель английского языка</a:t>
            </a:r>
          </a:p>
          <a:p>
            <a:r>
              <a:rPr lang="ru-RU" sz="1800" i="1" dirty="0" smtClean="0"/>
              <a:t>                                                                 МОУ СОШ № 43 г. Твери</a:t>
            </a:r>
          </a:p>
          <a:p>
            <a:r>
              <a:rPr lang="ru-RU" sz="1800" i="1" dirty="0" smtClean="0"/>
              <a:t>                                                                               Репина Светлана Вячеславовна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Jack usually … ?</a:t>
            </a:r>
            <a:endParaRPr lang="ru-RU" dirty="0"/>
          </a:p>
        </p:txBody>
      </p:sp>
      <p:pic>
        <p:nvPicPr>
          <p:cNvPr id="1030" name="Picture 6" descr="C:\Users\OK\Downloads\на стадион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680519" cy="3024336"/>
          </a:xfrm>
          <a:prstGeom prst="rect">
            <a:avLst/>
          </a:prstGeom>
          <a:noFill/>
        </p:spPr>
      </p:pic>
      <p:pic>
        <p:nvPicPr>
          <p:cNvPr id="1029" name="Picture 5" descr="C:\Users\OK\Downloads\моет 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080" y="4149080"/>
            <a:ext cx="4997920" cy="2708920"/>
          </a:xfrm>
          <a:prstGeom prst="rect">
            <a:avLst/>
          </a:prstGeom>
          <a:noFill/>
        </p:spPr>
      </p:pic>
      <p:pic>
        <p:nvPicPr>
          <p:cNvPr id="1036" name="Picture 12" descr="10760863-half-past-five-o-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84177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7" descr="http://t1.ftcdn.net/jpg/00/38/91/98/400_F_38919826_zNYxDPwTlTBKZByMjbBpnSfukxIVLf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988840"/>
            <a:ext cx="2153816" cy="208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4572000" y="31409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75856" y="5013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Thank you for the lesson!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OK\Downloads\ча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2023" y="1935163"/>
            <a:ext cx="555995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5694784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                </a:t>
            </a:r>
            <a:r>
              <a:rPr lang="en-US" sz="3600" dirty="0" err="1" smtClean="0"/>
              <a:t>Ja</a:t>
            </a:r>
            <a:r>
              <a:rPr lang="ru-RU" sz="3600" dirty="0" smtClean="0"/>
              <a:t>с</a:t>
            </a:r>
            <a:r>
              <a:rPr lang="en-US" sz="3600" dirty="0" err="1" smtClean="0"/>
              <a:t>k’s</a:t>
            </a:r>
            <a:r>
              <a:rPr lang="en-US" sz="3600" dirty="0" smtClean="0"/>
              <a:t>  Family</a:t>
            </a:r>
            <a:endParaRPr lang="ru-RU" sz="3600" dirty="0"/>
          </a:p>
        </p:txBody>
      </p:sp>
      <p:pic>
        <p:nvPicPr>
          <p:cNvPr id="1026" name="Picture 2" descr="C:\Users\OK\Desktop\папа ид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744416" cy="2664296"/>
          </a:xfrm>
          <a:prstGeom prst="rect">
            <a:avLst/>
          </a:prstGeom>
          <a:noFill/>
        </p:spPr>
      </p:pic>
      <p:pic>
        <p:nvPicPr>
          <p:cNvPr id="1028" name="Picture 4" descr="C:\Users\OK\Desktop\мальчик чита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2304256" cy="299604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672"/>
            <a:ext cx="1368151" cy="140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OK\Desktop\мама мо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60648"/>
            <a:ext cx="4125945" cy="273630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60648"/>
            <a:ext cx="1584176" cy="15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OK\Desktop\собаку кормя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933056"/>
            <a:ext cx="4889503" cy="2736304"/>
          </a:xfrm>
          <a:prstGeom prst="rect">
            <a:avLst/>
          </a:prstGeom>
          <a:noFill/>
        </p:spPr>
      </p:pic>
      <p:pic>
        <p:nvPicPr>
          <p:cNvPr id="3075" name="Picture 3" descr="dep_5271453-Retro-alarm-clock-showing-9-hours-and-30-minut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2852936"/>
            <a:ext cx="18722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130812_991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5085184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What’s the time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   London ?                            In New York?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__________                              __________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____________                                        ___________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www.maggiewillis.com/farewell/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888432" cy="3528392"/>
          </a:xfrm>
          <a:prstGeom prst="rect">
            <a:avLst/>
          </a:prstGeom>
          <a:noFill/>
        </p:spPr>
      </p:pic>
      <p:pic>
        <p:nvPicPr>
          <p:cNvPr id="6148" name="Picture 4" descr="http://placepic.ru/uploads/posts/2011-03/1301554825_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99695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“MAGIC  CLOCK”</a:t>
            </a:r>
            <a:endParaRPr lang="ru-RU" dirty="0"/>
          </a:p>
        </p:txBody>
      </p:sp>
      <p:pic>
        <p:nvPicPr>
          <p:cNvPr id="1026" name="Picture 2" descr="C:\Users\OK\Downloads\маят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600400" cy="5184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2132856"/>
            <a:ext cx="36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Tick – tock,</a:t>
            </a:r>
          </a:p>
          <a:p>
            <a:pPr>
              <a:buNone/>
            </a:pPr>
            <a:r>
              <a:rPr lang="en-US" sz="2800" dirty="0" smtClean="0"/>
              <a:t>                                   </a:t>
            </a:r>
            <a:r>
              <a:rPr lang="ru-RU" sz="2800" dirty="0" smtClean="0"/>
              <a:t>              </a:t>
            </a:r>
            <a:r>
              <a:rPr lang="en-US" sz="2800" dirty="0" smtClean="0"/>
              <a:t> Magic clock.</a:t>
            </a:r>
          </a:p>
          <a:p>
            <a:pPr>
              <a:buNone/>
            </a:pPr>
            <a:r>
              <a:rPr lang="en-US" sz="2800" dirty="0" smtClean="0"/>
              <a:t>                                   </a:t>
            </a:r>
            <a:r>
              <a:rPr lang="ru-RU" sz="2800" dirty="0" smtClean="0"/>
              <a:t>               </a:t>
            </a:r>
            <a:r>
              <a:rPr lang="en-US" sz="2800" dirty="0" smtClean="0"/>
              <a:t>What’s the time?</a:t>
            </a:r>
          </a:p>
          <a:p>
            <a:pPr>
              <a:buNone/>
            </a:pPr>
            <a:r>
              <a:rPr lang="en-US" sz="2800" dirty="0" smtClean="0"/>
              <a:t>                                   </a:t>
            </a:r>
            <a:r>
              <a:rPr lang="ru-RU" sz="2800" dirty="0" smtClean="0"/>
              <a:t>          </a:t>
            </a:r>
            <a:r>
              <a:rPr lang="en-US" sz="2800" dirty="0" smtClean="0"/>
              <a:t>It’s 1</a:t>
            </a:r>
            <a:r>
              <a:rPr lang="ru-RU" sz="2800" dirty="0" smtClean="0"/>
              <a:t>2 (3</a:t>
            </a:r>
            <a:r>
              <a:rPr lang="en-US" sz="2800" dirty="0" smtClean="0"/>
              <a:t>, 6, 9,) o’clock.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What’s the time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    New York             London             Moscow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   </a:t>
            </a:r>
            <a:r>
              <a:rPr lang="en-US" dirty="0" smtClean="0"/>
              <a:t>_______</a:t>
            </a:r>
            <a:r>
              <a:rPr lang="ru-RU" dirty="0" smtClean="0"/>
              <a:t>              </a:t>
            </a:r>
            <a:r>
              <a:rPr lang="en-US" dirty="0" smtClean="0"/>
              <a:t>   5 pm</a:t>
            </a:r>
            <a:r>
              <a:rPr lang="ru-RU" dirty="0" smtClean="0"/>
              <a:t>              </a:t>
            </a:r>
            <a:r>
              <a:rPr lang="en-US" dirty="0" smtClean="0"/>
              <a:t>    8 pm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_______               ______             </a:t>
            </a:r>
            <a:r>
              <a:rPr lang="en-US" dirty="0" smtClean="0"/>
              <a:t> 12:30 pm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en-US" dirty="0" smtClean="0"/>
              <a:t>7:15 am</a:t>
            </a:r>
            <a:r>
              <a:rPr lang="ru-RU" dirty="0" smtClean="0"/>
              <a:t>              </a:t>
            </a:r>
            <a:r>
              <a:rPr lang="en-US" dirty="0" smtClean="0"/>
              <a:t>  </a:t>
            </a:r>
            <a:r>
              <a:rPr lang="ru-RU" dirty="0" smtClean="0"/>
              <a:t>______             </a:t>
            </a:r>
            <a:r>
              <a:rPr lang="en-US" dirty="0" smtClean="0"/>
              <a:t>   3:15 pm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old.semchudes.ru/assets/countries/9/previews/960_640_4493590_Nyu_Y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736304" cy="3168352"/>
          </a:xfrm>
          <a:prstGeom prst="rect">
            <a:avLst/>
          </a:prstGeom>
          <a:noFill/>
        </p:spPr>
      </p:pic>
      <p:pic>
        <p:nvPicPr>
          <p:cNvPr id="5124" name="Picture 4" descr="http://i.huffpost.com/gen/1288103/thumbs/o-LONDON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880320" cy="3168352"/>
          </a:xfrm>
          <a:prstGeom prst="rect">
            <a:avLst/>
          </a:prstGeom>
          <a:noFill/>
        </p:spPr>
      </p:pic>
      <p:pic>
        <p:nvPicPr>
          <p:cNvPr id="5126" name="Picture 6" descr="http://wallpaper-3d-hd.ru/img/1920x1440/2/0/3/2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01008"/>
            <a:ext cx="2880320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What’s the time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    New York             London             Moscow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   </a:t>
            </a:r>
            <a:r>
              <a:rPr lang="en-US" dirty="0" smtClean="0"/>
              <a:t>12 pm</a:t>
            </a:r>
            <a:r>
              <a:rPr lang="ru-RU" dirty="0" smtClean="0"/>
              <a:t>              </a:t>
            </a:r>
            <a:r>
              <a:rPr lang="en-US" dirty="0" smtClean="0"/>
              <a:t>   5 pm</a:t>
            </a:r>
            <a:r>
              <a:rPr lang="ru-RU" dirty="0" smtClean="0"/>
              <a:t>              </a:t>
            </a:r>
            <a:r>
              <a:rPr lang="en-US" dirty="0" smtClean="0"/>
              <a:t>    8 pm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en-US" dirty="0" smtClean="0"/>
              <a:t>4:30 am</a:t>
            </a:r>
            <a:r>
              <a:rPr lang="ru-RU" dirty="0" smtClean="0"/>
              <a:t>             </a:t>
            </a:r>
            <a:r>
              <a:rPr lang="en-US" dirty="0" smtClean="0"/>
              <a:t>9:30 am</a:t>
            </a:r>
            <a:r>
              <a:rPr lang="ru-RU" dirty="0" smtClean="0"/>
              <a:t>          </a:t>
            </a:r>
            <a:r>
              <a:rPr lang="en-US" dirty="0" smtClean="0"/>
              <a:t>    12:30 pm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en-US" dirty="0" smtClean="0"/>
              <a:t>7:15 am</a:t>
            </a:r>
            <a:r>
              <a:rPr lang="ru-RU" dirty="0" smtClean="0"/>
              <a:t>              </a:t>
            </a:r>
            <a:r>
              <a:rPr lang="en-US" dirty="0" smtClean="0"/>
              <a:t>12:15 pm</a:t>
            </a:r>
            <a:r>
              <a:rPr lang="ru-RU" dirty="0" smtClean="0"/>
              <a:t>             </a:t>
            </a:r>
            <a:r>
              <a:rPr lang="en-US" dirty="0" smtClean="0"/>
              <a:t> 3:15 pm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old.semchudes.ru/assets/countries/9/previews/960_640_4493590_Nyu_Y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736304" cy="3168352"/>
          </a:xfrm>
          <a:prstGeom prst="rect">
            <a:avLst/>
          </a:prstGeom>
          <a:noFill/>
        </p:spPr>
      </p:pic>
      <p:pic>
        <p:nvPicPr>
          <p:cNvPr id="5124" name="Picture 4" descr="http://i.huffpost.com/gen/1288103/thumbs/o-LONDON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880320" cy="3168352"/>
          </a:xfrm>
          <a:prstGeom prst="rect">
            <a:avLst/>
          </a:prstGeom>
          <a:noFill/>
        </p:spPr>
      </p:pic>
      <p:pic>
        <p:nvPicPr>
          <p:cNvPr id="5126" name="Picture 6" descr="http://wallpaper-3d-hd.ru/img/1920x1440/2/0/3/2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01008"/>
            <a:ext cx="2880320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86808" cy="1860816"/>
          </a:xfrm>
        </p:spPr>
        <p:txBody>
          <a:bodyPr/>
          <a:lstStyle/>
          <a:p>
            <a:r>
              <a:rPr lang="en-US" dirty="0" smtClean="0"/>
              <a:t>AT   HOME: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708920"/>
            <a:ext cx="2520280" cy="1800200"/>
          </a:xfrm>
        </p:spPr>
        <p:txBody>
          <a:bodyPr>
            <a:normAutofit/>
          </a:bodyPr>
          <a:lstStyle/>
          <a:p>
            <a:r>
              <a:rPr lang="en-US" dirty="0" smtClean="0"/>
              <a:t>R. ex.1</a:t>
            </a:r>
          </a:p>
          <a:p>
            <a:r>
              <a:rPr lang="en-US" dirty="0" smtClean="0"/>
              <a:t>A.B. ex.2</a:t>
            </a:r>
            <a:endParaRPr lang="ru-RU" dirty="0"/>
          </a:p>
        </p:txBody>
      </p:sp>
      <p:pic>
        <p:nvPicPr>
          <p:cNvPr id="2050" name="Picture 2" descr="C:\Users\OK\Downloads\уро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1489"/>
            <a:ext cx="5328592" cy="5566501"/>
          </a:xfrm>
          <a:prstGeom prst="rect">
            <a:avLst/>
          </a:prstGeom>
          <a:noFill/>
        </p:spPr>
      </p:pic>
      <p:pic>
        <p:nvPicPr>
          <p:cNvPr id="2051" name="Picture 3" descr="C:\Users\OK\Downloads\пчё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1" y="692696"/>
            <a:ext cx="108676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5694784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                 Jack’s Family</a:t>
            </a:r>
            <a:endParaRPr lang="ru-RU" sz="3600" dirty="0"/>
          </a:p>
        </p:txBody>
      </p:sp>
      <p:pic>
        <p:nvPicPr>
          <p:cNvPr id="1026" name="Picture 2" descr="C:\Users\OK\Desktop\папа ид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032448" cy="2996952"/>
          </a:xfrm>
          <a:prstGeom prst="rect">
            <a:avLst/>
          </a:prstGeom>
          <a:noFill/>
        </p:spPr>
      </p:pic>
      <p:pic>
        <p:nvPicPr>
          <p:cNvPr id="1028" name="Picture 4" descr="C:\Users\OK\Desktop\мальчик чита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2273858" cy="2896656"/>
          </a:xfrm>
          <a:prstGeom prst="rect">
            <a:avLst/>
          </a:prstGeom>
          <a:noFill/>
        </p:spPr>
      </p:pic>
      <p:pic>
        <p:nvPicPr>
          <p:cNvPr id="1030" name="Picture 6" descr="C:\Users\OK\Desktop\мама мо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48680"/>
            <a:ext cx="4125945" cy="2736304"/>
          </a:xfrm>
          <a:prstGeom prst="rect">
            <a:avLst/>
          </a:prstGeom>
          <a:noFill/>
        </p:spPr>
      </p:pic>
      <p:pic>
        <p:nvPicPr>
          <p:cNvPr id="1032" name="Picture 8" descr="C:\Users\OK\Desktop\собаку кормя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05189"/>
            <a:ext cx="4464496" cy="2864171"/>
          </a:xfrm>
          <a:prstGeom prst="rect">
            <a:avLst/>
          </a:prstGeom>
          <a:noFill/>
        </p:spPr>
      </p:pic>
      <p:pic>
        <p:nvPicPr>
          <p:cNvPr id="11" name="Picture 3" descr="dep_5271453-Retro-alarm-clock-showing-9-hours-and-30-minut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780928"/>
            <a:ext cx="15841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130812_991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1398" y="5037178"/>
            <a:ext cx="1780562" cy="163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lock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620688"/>
            <a:ext cx="155171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10_45_x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0"/>
            <a:ext cx="1584176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Jack usually … ?</a:t>
            </a:r>
            <a:endParaRPr lang="ru-RU" dirty="0"/>
          </a:p>
        </p:txBody>
      </p:sp>
      <p:pic>
        <p:nvPicPr>
          <p:cNvPr id="1028" name="Picture 4" descr="C:\Users\OK\Downloads\в са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823637" cy="2924944"/>
          </a:xfrm>
          <a:prstGeom prst="rect">
            <a:avLst/>
          </a:prstGeom>
          <a:noFill/>
        </p:spPr>
      </p:pic>
      <p:pic>
        <p:nvPicPr>
          <p:cNvPr id="1031" name="Picture 7" descr="C:\Users\OK\Downloads\за комп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13766"/>
            <a:ext cx="3923928" cy="2263306"/>
          </a:xfrm>
          <a:prstGeom prst="rect">
            <a:avLst/>
          </a:prstGeom>
          <a:noFill/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 flipH="1" flipV="1">
            <a:off x="8686800" y="6324600"/>
            <a:ext cx="61664" cy="56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37" name="Рисунок 4" descr="http://olgasergeeff.ru/wp-content/uploads/2012/10/3.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93096"/>
            <a:ext cx="2307704" cy="23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Рисунок 10" descr="http://www.modakulvar.com/r/3/2/2/1/8/0/322180-1200-0-679529-seiko-real-time-cl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700808"/>
            <a:ext cx="1944216" cy="1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право 22"/>
          <p:cNvSpPr/>
          <p:nvPr/>
        </p:nvSpPr>
        <p:spPr>
          <a:xfrm>
            <a:off x="4427984" y="2420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4860032" y="50851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182</Words>
  <Application>Microsoft Office PowerPoint</Application>
  <PresentationFormat>Экран (4:3)</PresentationFormat>
  <Paragraphs>47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Hours and Minutes</vt:lpstr>
      <vt:lpstr>Слайд 2</vt:lpstr>
      <vt:lpstr>What’s the time </vt:lpstr>
      <vt:lpstr>                            “MAGIC  CLOCK”</vt:lpstr>
      <vt:lpstr>What’s the time ?</vt:lpstr>
      <vt:lpstr>What’s the time ?</vt:lpstr>
      <vt:lpstr>AT   HOME:</vt:lpstr>
      <vt:lpstr>Слайд 8</vt:lpstr>
      <vt:lpstr>When does Jack usually … ?</vt:lpstr>
      <vt:lpstr>When does Jack usually … ?</vt:lpstr>
      <vt:lpstr>Thank you for the lesson!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OK</dc:creator>
  <cp:lastModifiedBy>Учитель</cp:lastModifiedBy>
  <cp:revision>57</cp:revision>
  <dcterms:created xsi:type="dcterms:W3CDTF">2016-01-03T11:11:04Z</dcterms:created>
  <dcterms:modified xsi:type="dcterms:W3CDTF">2016-01-21T15:32:51Z</dcterms:modified>
</cp:coreProperties>
</file>