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67" r:id="rId3"/>
    <p:sldMasterId id="2147483780" r:id="rId4"/>
    <p:sldMasterId id="2147483793" r:id="rId5"/>
    <p:sldMasterId id="2147483806" r:id="rId6"/>
    <p:sldMasterId id="2147483819" r:id="rId7"/>
  </p:sldMasterIdLst>
  <p:notesMasterIdLst>
    <p:notesMasterId r:id="rId59"/>
  </p:notesMasterIdLst>
  <p:sldIdLst>
    <p:sldId id="273" r:id="rId8"/>
    <p:sldId id="383" r:id="rId9"/>
    <p:sldId id="349" r:id="rId10"/>
    <p:sldId id="347" r:id="rId11"/>
    <p:sldId id="278" r:id="rId12"/>
    <p:sldId id="279" r:id="rId13"/>
    <p:sldId id="327" r:id="rId14"/>
    <p:sldId id="284" r:id="rId15"/>
    <p:sldId id="286" r:id="rId16"/>
    <p:sldId id="280" r:id="rId17"/>
    <p:sldId id="367" r:id="rId18"/>
    <p:sldId id="384" r:id="rId19"/>
    <p:sldId id="302" r:id="rId20"/>
    <p:sldId id="291" r:id="rId21"/>
    <p:sldId id="283" r:id="rId22"/>
    <p:sldId id="364" r:id="rId23"/>
    <p:sldId id="348" r:id="rId24"/>
    <p:sldId id="356" r:id="rId25"/>
    <p:sldId id="293" r:id="rId26"/>
    <p:sldId id="350" r:id="rId27"/>
    <p:sldId id="326" r:id="rId28"/>
    <p:sldId id="334" r:id="rId29"/>
    <p:sldId id="343" r:id="rId30"/>
    <p:sldId id="336" r:id="rId31"/>
    <p:sldId id="352" r:id="rId32"/>
    <p:sldId id="333" r:id="rId33"/>
    <p:sldId id="344" r:id="rId34"/>
    <p:sldId id="338" r:id="rId35"/>
    <p:sldId id="332" r:id="rId36"/>
    <p:sldId id="345" r:id="rId37"/>
    <p:sldId id="369" r:id="rId38"/>
    <p:sldId id="346" r:id="rId39"/>
    <p:sldId id="307" r:id="rId40"/>
    <p:sldId id="357" r:id="rId41"/>
    <p:sldId id="287" r:id="rId42"/>
    <p:sldId id="393" r:id="rId43"/>
    <p:sldId id="395" r:id="rId44"/>
    <p:sldId id="358" r:id="rId45"/>
    <p:sldId id="359" r:id="rId46"/>
    <p:sldId id="360" r:id="rId47"/>
    <p:sldId id="394" r:id="rId48"/>
    <p:sldId id="361" r:id="rId49"/>
    <p:sldId id="303" r:id="rId50"/>
    <p:sldId id="392" r:id="rId51"/>
    <p:sldId id="363" r:id="rId52"/>
    <p:sldId id="371" r:id="rId53"/>
    <p:sldId id="373" r:id="rId54"/>
    <p:sldId id="374" r:id="rId55"/>
    <p:sldId id="376" r:id="rId56"/>
    <p:sldId id="301" r:id="rId57"/>
    <p:sldId id="387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CC99FF"/>
    <a:srgbClr val="00FFFF"/>
    <a:srgbClr val="99FF33"/>
    <a:srgbClr val="CC00FF"/>
    <a:srgbClr val="FF5050"/>
    <a:srgbClr val="CC6600"/>
    <a:srgbClr val="663300"/>
    <a:srgbClr val="FF00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9025" autoAdjust="0"/>
    <p:restoredTop sz="91574" autoAdjust="0"/>
  </p:normalViewPr>
  <p:slideViewPr>
    <p:cSldViewPr>
      <p:cViewPr>
        <p:scale>
          <a:sx n="110" d="100"/>
          <a:sy n="110" d="100"/>
        </p:scale>
        <p:origin x="-43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1FA7B-F4B3-4EBF-AC41-7AA4679ADE06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E48D90-04AD-41BB-9127-FDB5210DA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6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8D90-04AD-41BB-9127-FDB5210DA9F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9678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8D90-04AD-41BB-9127-FDB5210DA9F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607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8D90-04AD-41BB-9127-FDB5210DA9F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435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8D90-04AD-41BB-9127-FDB5210DA9F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751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answer</a:t>
            </a:r>
          </a:p>
          <a:p>
            <a:r>
              <a:rPr lang="en-US" dirty="0" smtClean="0"/>
              <a:t>Click pumpkin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8D90-04AD-41BB-9127-FDB5210DA9F2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826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E48D90-04AD-41BB-9127-FDB5210DA9F2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6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72025-7E59-4F43-9D57-8F9C0526B78C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07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D4924-A64C-4AA4-968A-6A3FE64D30E1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7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3486E-6694-4C95-9531-5F1D57F9CC6E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41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5CD3F-0B2E-475A-9481-95DD3A4FF739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56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BA40B-726F-4896-8296-68D9876D88A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22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435954-8AE5-4F51-AB82-B3462702F0B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85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FE73BB-24D8-4151-80F4-A224D5A8EB77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848E8-AB7A-4CAC-8156-2B217B2EC2A2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22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144BF-BFCD-4283-8701-4AEC8289DEB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93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8B153-1CF3-41E1-8DBF-62B88A99780E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56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D83AE-FF85-479E-B41B-DD1C6DED946C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686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C12D96-F1A1-44A9-957A-C9D3B1F3805E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87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374864F-27DC-4BCC-831B-10E5F669A7D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70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02243F-85C6-465B-9A8F-2F5664D40EB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92525"/>
      </p:ext>
    </p:extLst>
  </p:cSld>
  <p:clrMapOvr>
    <a:masterClrMapping/>
  </p:clrMapOvr>
  <p:transition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05DB6-DA10-4885-9036-D7BFDC6031AF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35062"/>
      </p:ext>
    </p:extLst>
  </p:cSld>
  <p:clrMapOvr>
    <a:masterClrMapping/>
  </p:clrMapOvr>
  <p:transition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706D-7E14-4953-B303-3E4A64EFD33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669647"/>
      </p:ext>
    </p:extLst>
  </p:cSld>
  <p:clrMapOvr>
    <a:masterClrMapping/>
  </p:clrMapOvr>
  <p:transition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EC84C-F714-4001-AEFE-48C3FF0B9C7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806476"/>
      </p:ext>
    </p:extLst>
  </p:cSld>
  <p:clrMapOvr>
    <a:masterClrMapping/>
  </p:clrMapOvr>
  <p:transition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14BC8-9886-4423-8DB3-7FECD3CBF81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79716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E5E4-C6A2-402C-BF2D-00D47CD45A4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68101"/>
      </p:ext>
    </p:extLst>
  </p:cSld>
  <p:clrMapOvr>
    <a:masterClrMapping/>
  </p:clrMapOvr>
  <p:transition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1FA05-AE25-4D26-9746-0F7FB5A2C2B4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17922"/>
      </p:ext>
    </p:extLst>
  </p:cSld>
  <p:clrMapOvr>
    <a:masterClrMapping/>
  </p:clrMapOvr>
  <p:transition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21945-3BC3-4F86-A31B-F36DF2C01C3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276494"/>
      </p:ext>
    </p:extLst>
  </p:cSld>
  <p:clrMapOvr>
    <a:masterClrMapping/>
  </p:clrMapOvr>
  <p:transition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5160-3791-4CFE-AF08-178B1EC0E5D0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02930"/>
      </p:ext>
    </p:extLst>
  </p:cSld>
  <p:clrMapOvr>
    <a:masterClrMapping/>
  </p:clrMapOvr>
  <p:transition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D7C65-A01F-4045-8151-5601FA91512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66614"/>
      </p:ext>
    </p:extLst>
  </p:cSld>
  <p:clrMapOvr>
    <a:masterClrMapping/>
  </p:clrMapOvr>
  <p:transition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7669-3F7A-46A5-B89C-C6D55A6C8F5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99938"/>
      </p:ext>
    </p:extLst>
  </p:cSld>
  <p:clrMapOvr>
    <a:masterClrMapping/>
  </p:clrMapOvr>
  <p:transition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5613" y="1600200"/>
            <a:ext cx="8226425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FE8D5-A6D3-4C8B-B0FE-D0C70E71208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52329"/>
      </p:ext>
    </p:extLst>
  </p:cSld>
  <p:clrMapOvr>
    <a:masterClrMapping/>
  </p:clrMapOvr>
  <p:transition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02243F-85C6-465B-9A8F-2F5664D40EB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52138"/>
      </p:ext>
    </p:extLst>
  </p:cSld>
  <p:clrMapOvr>
    <a:masterClrMapping/>
  </p:clrMapOvr>
  <p:transition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05DB6-DA10-4885-9036-D7BFDC6031AF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33462"/>
      </p:ext>
    </p:extLst>
  </p:cSld>
  <p:clrMapOvr>
    <a:masterClrMapping/>
  </p:clrMapOvr>
  <p:transition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706D-7E14-4953-B303-3E4A64EFD33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35130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EC84C-F714-4001-AEFE-48C3FF0B9C7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444036"/>
      </p:ext>
    </p:extLst>
  </p:cSld>
  <p:clrMapOvr>
    <a:masterClrMapping/>
  </p:clrMapOvr>
  <p:transition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14BC8-9886-4423-8DB3-7FECD3CBF81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17000"/>
      </p:ext>
    </p:extLst>
  </p:cSld>
  <p:clrMapOvr>
    <a:masterClrMapping/>
  </p:clrMapOvr>
  <p:transition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E5E4-C6A2-402C-BF2D-00D47CD45A4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05928"/>
      </p:ext>
    </p:extLst>
  </p:cSld>
  <p:clrMapOvr>
    <a:masterClrMapping/>
  </p:clrMapOvr>
  <p:transition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1FA05-AE25-4D26-9746-0F7FB5A2C2B4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92042"/>
      </p:ext>
    </p:extLst>
  </p:cSld>
  <p:clrMapOvr>
    <a:masterClrMapping/>
  </p:clrMapOvr>
  <p:transition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21945-3BC3-4F86-A31B-F36DF2C01C3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3611"/>
      </p:ext>
    </p:extLst>
  </p:cSld>
  <p:clrMapOvr>
    <a:masterClrMapping/>
  </p:clrMapOvr>
  <p:transition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5160-3791-4CFE-AF08-178B1EC0E5D0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38393"/>
      </p:ext>
    </p:extLst>
  </p:cSld>
  <p:clrMapOvr>
    <a:masterClrMapping/>
  </p:clrMapOvr>
  <p:transition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D7C65-A01F-4045-8151-5601FA91512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36503"/>
      </p:ext>
    </p:extLst>
  </p:cSld>
  <p:clrMapOvr>
    <a:masterClrMapping/>
  </p:clrMapOvr>
  <p:transition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7669-3F7A-46A5-B89C-C6D55A6C8F5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14616"/>
      </p:ext>
    </p:extLst>
  </p:cSld>
  <p:clrMapOvr>
    <a:masterClrMapping/>
  </p:clrMapOvr>
  <p:transition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5613" y="1600200"/>
            <a:ext cx="8226425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FE8D5-A6D3-4C8B-B0FE-D0C70E71208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462941"/>
      </p:ext>
    </p:extLst>
  </p:cSld>
  <p:clrMapOvr>
    <a:masterClrMapping/>
  </p:clrMapOvr>
  <p:transition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02243F-85C6-465B-9A8F-2F5664D40EB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38965"/>
      </p:ext>
    </p:extLst>
  </p:cSld>
  <p:clrMapOvr>
    <a:masterClrMapping/>
  </p:clrMapOvr>
  <p:transition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05DB6-DA10-4885-9036-D7BFDC6031AF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76868"/>
      </p:ext>
    </p:extLst>
  </p:cSld>
  <p:clrMapOvr>
    <a:masterClrMapping/>
  </p:clrMapOvr>
  <p:transition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706D-7E14-4953-B303-3E4A64EFD33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08267"/>
      </p:ext>
    </p:extLst>
  </p:cSld>
  <p:clrMapOvr>
    <a:masterClrMapping/>
  </p:clrMapOvr>
  <p:transition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EC84C-F714-4001-AEFE-48C3FF0B9C7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59643"/>
      </p:ext>
    </p:extLst>
  </p:cSld>
  <p:clrMapOvr>
    <a:masterClrMapping/>
  </p:clrMapOvr>
  <p:transition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14BC8-9886-4423-8DB3-7FECD3CBF81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01878"/>
      </p:ext>
    </p:extLst>
  </p:cSld>
  <p:clrMapOvr>
    <a:masterClrMapping/>
  </p:clrMapOvr>
  <p:transition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E5E4-C6A2-402C-BF2D-00D47CD45A4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862166"/>
      </p:ext>
    </p:extLst>
  </p:cSld>
  <p:clrMapOvr>
    <a:masterClrMapping/>
  </p:clrMapOvr>
  <p:transition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1FA05-AE25-4D26-9746-0F7FB5A2C2B4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00776"/>
      </p:ext>
    </p:extLst>
  </p:cSld>
  <p:clrMapOvr>
    <a:masterClrMapping/>
  </p:clrMapOvr>
  <p:transition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21945-3BC3-4F86-A31B-F36DF2C01C3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39941"/>
      </p:ext>
    </p:extLst>
  </p:cSld>
  <p:clrMapOvr>
    <a:masterClrMapping/>
  </p:clrMapOvr>
  <p:transition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5160-3791-4CFE-AF08-178B1EC0E5D0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57308"/>
      </p:ext>
    </p:extLst>
  </p:cSld>
  <p:clrMapOvr>
    <a:masterClrMapping/>
  </p:clrMapOvr>
  <p:transition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D7C65-A01F-4045-8151-5601FA91512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99858"/>
      </p:ext>
    </p:extLst>
  </p:cSld>
  <p:clrMapOvr>
    <a:masterClrMapping/>
  </p:clrMapOvr>
  <p:transition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7669-3F7A-46A5-B89C-C6D55A6C8F5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56381"/>
      </p:ext>
    </p:extLst>
  </p:cSld>
  <p:clrMapOvr>
    <a:masterClrMapping/>
  </p:clrMapOvr>
  <p:transition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5613" y="1600200"/>
            <a:ext cx="8226425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FE8D5-A6D3-4C8B-B0FE-D0C70E71208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01409"/>
      </p:ext>
    </p:extLst>
  </p:cSld>
  <p:clrMapOvr>
    <a:masterClrMapping/>
  </p:clrMapOvr>
  <p:transition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ru-RU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ru-RU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002243F-85C6-465B-9A8F-2F5664D40EB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035723"/>
      </p:ext>
    </p:extLst>
  </p:cSld>
  <p:clrMapOvr>
    <a:masterClrMapping/>
  </p:clrMapOvr>
  <p:transition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05DB6-DA10-4885-9036-D7BFDC6031AF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13117"/>
      </p:ext>
    </p:extLst>
  </p:cSld>
  <p:clrMapOvr>
    <a:masterClrMapping/>
  </p:clrMapOvr>
  <p:transition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7706D-7E14-4953-B303-3E4A64EFD33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24831"/>
      </p:ext>
    </p:extLst>
  </p:cSld>
  <p:clrMapOvr>
    <a:masterClrMapping/>
  </p:clrMapOvr>
  <p:transition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EC84C-F714-4001-AEFE-48C3FF0B9C7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22324"/>
      </p:ext>
    </p:extLst>
  </p:cSld>
  <p:clrMapOvr>
    <a:masterClrMapping/>
  </p:clrMapOvr>
  <p:transition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14BC8-9886-4423-8DB3-7FECD3CBF81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61437"/>
      </p:ext>
    </p:extLst>
  </p:cSld>
  <p:clrMapOvr>
    <a:masterClrMapping/>
  </p:clrMapOvr>
  <p:transition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DE5E4-C6A2-402C-BF2D-00D47CD45A4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94963"/>
      </p:ext>
    </p:extLst>
  </p:cSld>
  <p:clrMapOvr>
    <a:masterClrMapping/>
  </p:clrMapOvr>
  <p:transition>
    <p:cover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1FA05-AE25-4D26-9746-0F7FB5A2C2B4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92864"/>
      </p:ext>
    </p:extLst>
  </p:cSld>
  <p:clrMapOvr>
    <a:masterClrMapping/>
  </p:clrMapOvr>
  <p:transition>
    <p:cover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21945-3BC3-4F86-A31B-F36DF2C01C3C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91858"/>
      </p:ext>
    </p:extLst>
  </p:cSld>
  <p:clrMapOvr>
    <a:masterClrMapping/>
  </p:clrMapOvr>
  <p:transition>
    <p:cover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5160-3791-4CFE-AF08-178B1EC0E5D0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74975"/>
      </p:ext>
    </p:extLst>
  </p:cSld>
  <p:clrMapOvr>
    <a:masterClrMapping/>
  </p:clrMapOvr>
  <p:transition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D7C65-A01F-4045-8151-5601FA91512E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72391"/>
      </p:ext>
    </p:extLst>
  </p:cSld>
  <p:clrMapOvr>
    <a:masterClrMapping/>
  </p:clrMapOvr>
  <p:transition>
    <p:cover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C7669-3F7A-46A5-B89C-C6D55A6C8F51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80402"/>
      </p:ext>
    </p:extLst>
  </p:cSld>
  <p:clrMapOvr>
    <a:masterClrMapping/>
  </p:clrMapOvr>
  <p:transition>
    <p:cover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5613" y="1600200"/>
            <a:ext cx="8226425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FE8D5-A6D3-4C8B-B0FE-D0C70E71208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86327"/>
      </p:ext>
    </p:extLst>
  </p:cSld>
  <p:clrMapOvr>
    <a:masterClrMapping/>
  </p:clrMapOvr>
  <p:transition>
    <p:cover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88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2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926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8671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882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156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249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431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0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0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ags" Target="../tags/tag6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ags" Target="../tags/tag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ags" Target="../tags/tag8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ags" Target="../tags/tag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9BD0A3-7E03-4BE6-B489-338D3D14D59B}" type="slidenum">
              <a:rPr lang="en-U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4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89A95E-89D0-4CF0-B0A6-D4FC6C8D601D}" type="slidenum">
              <a:rPr lang="en-US" altLang="ru-RU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317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ransition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89A95E-89D0-4CF0-B0A6-D4FC6C8D601D}" type="slidenum">
              <a:rPr lang="en-US" altLang="ru-RU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702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89A95E-89D0-4CF0-B0A6-D4FC6C8D601D}" type="slidenum">
              <a:rPr lang="en-US" altLang="ru-RU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934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FFFFFF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89A95E-89D0-4CF0-B0A6-D4FC6C8D601D}" type="slidenum">
              <a:rPr lang="en-US" altLang="ru-RU">
                <a:solidFill>
                  <a:srgbClr val="FFFFFF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ru-RU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351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>
    <p:cove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2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wmf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aloweenn/This%20Is%20Halloween/Trick_or_Treat__Song_with_Donald_Duck.wmv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11" Type="http://schemas.openxmlformats.org/officeDocument/2006/relationships/slide" Target="slide33.xml"/><Relationship Id="rId5" Type="http://schemas.openxmlformats.org/officeDocument/2006/relationships/hyperlink" Target="haloweenn/This%20Is%20Halloween/Trick_or_Treat__Song_with_Donald_Duck.wmv" TargetMode="External"/><Relationship Id="rId15" Type="http://schemas.openxmlformats.org/officeDocument/2006/relationships/slide" Target="slide7.xml"/><Relationship Id="rId10" Type="http://schemas.openxmlformats.org/officeDocument/2006/relationships/image" Target="../media/image14.gif"/><Relationship Id="rId4" Type="http://schemas.openxmlformats.org/officeDocument/2006/relationships/image" Target="../media/image10.png"/><Relationship Id="rId9" Type="http://schemas.openxmlformats.org/officeDocument/2006/relationships/image" Target="../media/image13.gif"/><Relationship Id="rId14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76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aloweenn/This%20Is%20Halloween/Trick_or_Treat__Song_with_Donald_Duck.wmv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1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5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7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10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9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11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slide" Target="slide11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aloweenn/This%20Is%20Halloween/Trick_or_Treat__Song_with_Donald_Duck.wmv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14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aloweenn/This%20Is%20Halloween/Trick_or_Treat__Song_with_Donald_Duck.wmv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14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aloweenn/This%20Is%20Halloween/Trick_or_Treat__Song_with_Donald_Duck.wmv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1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aloweenn/This%20Is%20Halloween/Trick_or_Treat__Song_with_Donald_Duck.wmv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4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top10wala.in/wp-content/uploads/2015/09/halloween-boo-with-pupkins.png" TargetMode="External"/><Relationship Id="rId13" Type="http://schemas.openxmlformats.org/officeDocument/2006/relationships/hyperlink" Target="http://gallery.yopriceville.com/var/resizes/Free-Clipart-Pictures/Halloween-PNG-Pictures/Halloween_Black_Spider_PNG_Clipart.png?m=1375135200" TargetMode="External"/><Relationship Id="rId18" Type="http://schemas.openxmlformats.org/officeDocument/2006/relationships/hyperlink" Target="http://static.tumblr.com/cb1d70a3e1792d26a4f4b7d8710ab62c/ncem8hl/IQnnwyk84/tumblr_static_eukxkujoay8s0g4cswc8cwg4o.png" TargetMode="External"/><Relationship Id="rId26" Type="http://schemas.openxmlformats.org/officeDocument/2006/relationships/hyperlink" Target="http://pic4you.ru/allimage/y2011/09-07/12216/1171239.png" TargetMode="External"/><Relationship Id="rId3" Type="http://schemas.openxmlformats.org/officeDocument/2006/relationships/image" Target="../media/image91.png"/><Relationship Id="rId21" Type="http://schemas.openxmlformats.org/officeDocument/2006/relationships/hyperlink" Target="http://pic4you.ru/allimage/y2011/09-07/12216/1171283.png" TargetMode="External"/><Relationship Id="rId34" Type="http://schemas.openxmlformats.org/officeDocument/2006/relationships/hyperlink" Target="http://s3.pic4you.ru/allimage/y2013/10-30/12216/3940976.png" TargetMode="External"/><Relationship Id="rId7" Type="http://schemas.openxmlformats.org/officeDocument/2006/relationships/image" Target="../media/image95.png"/><Relationship Id="rId12" Type="http://schemas.openxmlformats.org/officeDocument/2006/relationships/hyperlink" Target="http://gallery.yopriceville.com/var/resizes/Free-Clipart-Pictures/Halloween-PNG-Pictures/Halloween_PNG_Candy_Bag_Clipart.png?m=1376604000" TargetMode="External"/><Relationship Id="rId17" Type="http://schemas.openxmlformats.org/officeDocument/2006/relationships/hyperlink" Target="http://gallery.yopriceville.com/var/resizes/Free-Clipart-Pictures/Halloween-PNG-Pictures/Halloween_Moon_with_Bats_PNG_Clipart.png?m=1375180196" TargetMode="External"/><Relationship Id="rId25" Type="http://schemas.openxmlformats.org/officeDocument/2006/relationships/hyperlink" Target="http://pic4you.ru/allimage/y2011/09-07/12216/1171247.png" TargetMode="External"/><Relationship Id="rId33" Type="http://schemas.openxmlformats.org/officeDocument/2006/relationships/hyperlink" Target="http://s3.pic4you.ru/allimage/y2013/11-06/12216/3959557-thumb.png" TargetMode="External"/><Relationship Id="rId38" Type="http://schemas.openxmlformats.org/officeDocument/2006/relationships/hyperlink" Target="http://wilstar.com/holidays/hallown.htm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://emmastrend.com/wp-content/uploads/2015/09/Halloween-Cat-Clipart-06.png" TargetMode="External"/><Relationship Id="rId20" Type="http://schemas.openxmlformats.org/officeDocument/2006/relationships/hyperlink" Target="http://by-anna.ucoz.ru/halloween/NLD_Tree.png" TargetMode="External"/><Relationship Id="rId29" Type="http://schemas.openxmlformats.org/officeDocument/2006/relationships/hyperlink" Target="http://s3.pic4you.ru/allimage/y2013/10-29/12216/3938350.png" TargetMode="Externa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94.png"/><Relationship Id="rId11" Type="http://schemas.openxmlformats.org/officeDocument/2006/relationships/hyperlink" Target="http://www.pnglogo.com/wp-content/uploads/2015/10/Black-Halloween-Ghost-PNG-01556.png" TargetMode="External"/><Relationship Id="rId24" Type="http://schemas.openxmlformats.org/officeDocument/2006/relationships/hyperlink" Target="http://pic4you.ru/allimage/y2011/09-07/12216/1171251.png" TargetMode="External"/><Relationship Id="rId32" Type="http://schemas.openxmlformats.org/officeDocument/2006/relationships/hyperlink" Target="http://gifgifs.com/animations/holidays/halloween/line.gif" TargetMode="External"/><Relationship Id="rId37" Type="http://schemas.openxmlformats.org/officeDocument/2006/relationships/hyperlink" Target="http://s3.pic4you.ru/allimage/y2013/10-31/12216/3943794.png" TargetMode="External"/><Relationship Id="rId5" Type="http://schemas.openxmlformats.org/officeDocument/2006/relationships/image" Target="../media/image93.png"/><Relationship Id="rId15" Type="http://schemas.openxmlformats.org/officeDocument/2006/relationships/hyperlink" Target="http://free-illustrations-ls01.gatag.net/images/lgi01a201408250400.jpg" TargetMode="External"/><Relationship Id="rId23" Type="http://schemas.openxmlformats.org/officeDocument/2006/relationships/hyperlink" Target="http://pic4you.ru/allimage/y2011/09-07/12216/1171254.png" TargetMode="External"/><Relationship Id="rId28" Type="http://schemas.openxmlformats.org/officeDocument/2006/relationships/hyperlink" Target="http://pic4you.ru/allimage/y2011/09-07/12216/1171282.png" TargetMode="External"/><Relationship Id="rId36" Type="http://schemas.openxmlformats.org/officeDocument/2006/relationships/hyperlink" Target="http://s3.pic4you.ru/allimage/y2013/10-31/12216/3943795.png" TargetMode="External"/><Relationship Id="rId10" Type="http://schemas.openxmlformats.org/officeDocument/2006/relationships/hyperlink" Target="https://s.cafebazaar.ir/1/upload/icons/com.ruh1.rakroid.png" TargetMode="External"/><Relationship Id="rId19" Type="http://schemas.openxmlformats.org/officeDocument/2006/relationships/hyperlink" Target="http://by-anna.ucoz.ru/halloween/NLD_Cauldron_with_potion.png" TargetMode="External"/><Relationship Id="rId31" Type="http://schemas.openxmlformats.org/officeDocument/2006/relationships/hyperlink" Target="http://funforkids.ru/pictures/halloween/halloween071.png" TargetMode="External"/><Relationship Id="rId4" Type="http://schemas.openxmlformats.org/officeDocument/2006/relationships/image" Target="../media/image92.png"/><Relationship Id="rId9" Type="http://schemas.openxmlformats.org/officeDocument/2006/relationships/hyperlink" Target="http://zizaza.com/cache/big_thumb/iconset/167125/30568/PNG/128/halloween/hat_witch.png" TargetMode="External"/><Relationship Id="rId14" Type="http://schemas.openxmlformats.org/officeDocument/2006/relationships/hyperlink" Target="http://gallery.yopriceville.com/var/resizes/Free-Clipart-Pictures/Halloween-PNG-Pictures/Frankenstein_PNG_Picture.png?m=1410538200" TargetMode="External"/><Relationship Id="rId22" Type="http://schemas.openxmlformats.org/officeDocument/2006/relationships/hyperlink" Target="http://pic4you.ru/allimage/y2011/09-07/12216/1171260.png" TargetMode="External"/><Relationship Id="rId27" Type="http://schemas.openxmlformats.org/officeDocument/2006/relationships/hyperlink" Target="http://pic4you.ru/allimage/y2011/09-07/12216/1171230.png" TargetMode="External"/><Relationship Id="rId30" Type="http://schemas.openxmlformats.org/officeDocument/2006/relationships/hyperlink" Target="http://s3.pic4you.ru/allimage/y2013/09-21/12216/3834417.png" TargetMode="External"/><Relationship Id="rId35" Type="http://schemas.openxmlformats.org/officeDocument/2006/relationships/hyperlink" Target="http://s3.pic4you.ru/allimage/y2013/10-31/12216/3943798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6" y="862287"/>
            <a:ext cx="6064481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Harrington" panose="04040505050A02020702" pitchFamily="82" charset="0"/>
              </a:rPr>
              <a:t>This Is Halloween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7" y="2375953"/>
            <a:ext cx="4063788" cy="3924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339752" y="4670118"/>
            <a:ext cx="1728192" cy="1630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7" descr="SO0201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4" y="1484784"/>
            <a:ext cx="1224136" cy="122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7" descr="SO0201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51" y="145335"/>
            <a:ext cx="1224136" cy="122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SO0201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4" y="2816608"/>
            <a:ext cx="1224136" cy="122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7" descr="SO0201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51" y="4127830"/>
            <a:ext cx="1224136" cy="122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7" descr="SO0201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51" y="5488276"/>
            <a:ext cx="1224136" cy="122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4" descr="SO02045_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6878" y="235912"/>
            <a:ext cx="1789113" cy="91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 flipH="1">
            <a:off x="6759343" y="6211669"/>
            <a:ext cx="2384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Презентацию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подготовила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Лерман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Светлана 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Петровна,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0" dirty="0">
                <a:solidFill>
                  <a:schemeClr val="bg1"/>
                </a:solidFill>
              </a:rPr>
              <a:t>у</a:t>
            </a:r>
            <a:r>
              <a:rPr lang="ru-RU" sz="1200" kern="0" dirty="0" smtClean="0">
                <a:solidFill>
                  <a:schemeClr val="bg1"/>
                </a:solidFill>
              </a:rPr>
              <a:t>читель английского языка</a:t>
            </a:r>
            <a:r>
              <a:rPr kumimoji="0" lang="en-US" sz="1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3099964" cy="16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61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56" y="3961341"/>
            <a:ext cx="1945895" cy="2103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72113" y="188640"/>
            <a:ext cx="74524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Trick-or-treating is a popular Halloween tradition.       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Children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 from door to door saying “trick or treat!”</a:t>
            </a: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335" y="1950551"/>
            <a:ext cx="4114460" cy="411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9647"/>
            <a:ext cx="1262892" cy="118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36583"/>
            <a:ext cx="1262892" cy="118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5" y="3541081"/>
            <a:ext cx="1262892" cy="118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57192"/>
            <a:ext cx="1262892" cy="118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63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Татьяна\AppData\Local\Microsoft\Windows\Temporary Internet Files\Content.IE5\NSN5CLMJ\MC90023241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1184523" cy="151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C:\Users\Татьяна\AppData\Local\Microsoft\Windows\Temporary Internet Files\Content.IE5\NSN5CLMJ\MC90023241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342" y="1931796"/>
            <a:ext cx="1167227" cy="1497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Татьяна\AppData\Local\Microsoft\Windows\Temporary Internet Files\Content.IE5\NSN5CLMJ\MC90023241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83" y="3522552"/>
            <a:ext cx="1162098" cy="149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Users\Татьяна\AppData\Local\Microsoft\Windows\Temporary Internet Files\Content.IE5\NSN5CLMJ\MC90023241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82" y="5085184"/>
            <a:ext cx="1162099" cy="149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99792" y="276747"/>
            <a:ext cx="5260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give them candy and fruit.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20" l="0" r="994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64921"/>
            <a:ext cx="2467922" cy="3943310"/>
          </a:xfrm>
          <a:prstGeom prst="rect">
            <a:avLst/>
          </a:prstGeom>
          <a:ln>
            <a:noFill/>
          </a:ln>
          <a:effectLst>
            <a:glow rad="25400">
              <a:schemeClr val="bg1"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21981"/>
            <a:ext cx="27432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54" y="3904418"/>
            <a:ext cx="2492346" cy="2669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64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05" y="2229036"/>
            <a:ext cx="2521459" cy="3264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4" descr="slide_ghost_cov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60648"/>
            <a:ext cx="1240545" cy="1227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lide_ghost_cov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925775"/>
            <a:ext cx="1240544" cy="122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lide_ghost_cover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3645024"/>
            <a:ext cx="1240541" cy="122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lide_ghost_cover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292" y="5301208"/>
            <a:ext cx="1237602" cy="122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230973"/>
            <a:ext cx="5544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Bobbing for apples is a popular game at Halloween parties.</a:t>
            </a: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Players try to bite an apple and take it out of a bucket of water without using their hands.</a:t>
            </a:r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29" y="3861048"/>
            <a:ext cx="2692135" cy="2429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Равнобедренный треугольник 9">
            <a:hlinkClick r:id="rId6" action="ppaction://hlinksldjump"/>
          </p:cNvPr>
          <p:cNvSpPr/>
          <p:nvPr/>
        </p:nvSpPr>
        <p:spPr>
          <a:xfrm>
            <a:off x="6732240" y="6383186"/>
            <a:ext cx="547389" cy="360042"/>
          </a:xfrm>
          <a:prstGeom prst="triangl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5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342900"/>
          </a:xfrm>
          <a:prstGeom prst="rect">
            <a:avLst/>
          </a:prstGeom>
        </p:spPr>
      </p:pic>
      <p:sp>
        <p:nvSpPr>
          <p:cNvPr id="3" name="TextBox 2">
            <a:hlinkClick r:id="rId3" action="ppaction://hlinkfile"/>
          </p:cNvPr>
          <p:cNvSpPr txBox="1"/>
          <p:nvPr/>
        </p:nvSpPr>
        <p:spPr>
          <a:xfrm>
            <a:off x="569829" y="620687"/>
            <a:ext cx="784862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HALLOWEEN VOCABULARY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42900"/>
          </a:xfrm>
          <a:prstGeom prst="rect">
            <a:avLst/>
          </a:prstGeom>
        </p:spPr>
      </p:pic>
      <p:pic>
        <p:nvPicPr>
          <p:cNvPr id="5" name="Рисунок 4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6515100"/>
            <a:ext cx="5143500" cy="342900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15100"/>
            <a:ext cx="5143500" cy="342900"/>
          </a:xfrm>
          <a:prstGeom prst="rect">
            <a:avLst/>
          </a:prstGeom>
        </p:spPr>
      </p:pic>
      <p:pic>
        <p:nvPicPr>
          <p:cNvPr id="7" name="Рисунок 6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784116" y="3116771"/>
            <a:ext cx="6120682" cy="55245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07434" y="3116772"/>
            <a:ext cx="6120682" cy="552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45" y="1988840"/>
            <a:ext cx="3205907" cy="3821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1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5" y="152582"/>
            <a:ext cx="1141222" cy="13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1" y="1844824"/>
            <a:ext cx="1141222" cy="13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1" y="3501008"/>
            <a:ext cx="1141222" cy="13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5" y="5229200"/>
            <a:ext cx="1141222" cy="13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430072"/>
            <a:ext cx="262123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PUMPKIN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130990"/>
            <a:ext cx="5314049" cy="382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1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71" y="44624"/>
            <a:ext cx="1005327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56" y="1700808"/>
            <a:ext cx="1005328" cy="151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56" y="3573016"/>
            <a:ext cx="1005328" cy="151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73" y="5270750"/>
            <a:ext cx="1005328" cy="1512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477541"/>
            <a:ext cx="488364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JACK-O-LANTERN 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945" y="2338795"/>
            <a:ext cx="4480224" cy="4169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64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SO0271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311554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SO0271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0156" y="2021883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SO0271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3818844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SO0271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5424122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63888" y="477435"/>
            <a:ext cx="311970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BLACK CAT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84784"/>
            <a:ext cx="2086964" cy="4823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4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Татьяна\AppData\Local\Microsoft\Windows\Temporary Internet Files\Content.IE5\RNP24YU5\MC90023218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4551" y="332656"/>
            <a:ext cx="1259632" cy="10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1" descr="C:\Users\Татьяна\AppData\Local\Microsoft\Windows\Temporary Internet Files\Content.IE5\RNP24YU5\MC90023218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3539" y="1988840"/>
            <a:ext cx="1259632" cy="10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1" descr="C:\Users\Татьяна\AppData\Local\Microsoft\Windows\Temporary Internet Files\Content.IE5\RNP24YU5\MC90023218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8375" y="3807051"/>
            <a:ext cx="1259632" cy="10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C:\Users\Татьяна\AppData\Local\Microsoft\Windows\Temporary Internet Files\Content.IE5\RNP24YU5\MC90023218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8375" y="5517232"/>
            <a:ext cx="1259632" cy="10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347864" y="375115"/>
            <a:ext cx="200567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GHOST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24744"/>
            <a:ext cx="3456384" cy="5158783"/>
          </a:xfrm>
          <a:prstGeom prst="rect">
            <a:avLst/>
          </a:prstGeom>
          <a:ln>
            <a:noFill/>
          </a:ln>
          <a:effectLst>
            <a:glow rad="25400">
              <a:schemeClr val="bg2">
                <a:lumMod val="50000"/>
                <a:alpha val="5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687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85184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25331" y="455013"/>
            <a:ext cx="468294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HAUNTED HOUSE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6727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0" y="413577"/>
            <a:ext cx="6388427" cy="638842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88640"/>
            <a:ext cx="1152244" cy="140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844824"/>
            <a:ext cx="1152244" cy="140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168" y="3501008"/>
            <a:ext cx="1152244" cy="140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17" y="5157192"/>
            <a:ext cx="1152244" cy="140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07904" y="413577"/>
            <a:ext cx="119654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BAT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6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95" y="3068960"/>
            <a:ext cx="2194558" cy="21945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18086"/>
            <a:ext cx="85725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38" y="3701313"/>
            <a:ext cx="2971912" cy="279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hlinkClick r:id="rId5" action="ppaction://hlinkfile"/>
          </p:cNvPr>
          <p:cNvSpPr txBox="1"/>
          <p:nvPr/>
        </p:nvSpPr>
        <p:spPr>
          <a:xfrm>
            <a:off x="2473439" y="392384"/>
            <a:ext cx="4087979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CONTENTS</a:t>
            </a:r>
            <a:endParaRPr lang="ru-RU" sz="6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13" name="Рисунок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90481" y="250434"/>
            <a:ext cx="2418606" cy="241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854" y="2368599"/>
            <a:ext cx="1099567" cy="1099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4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3968" y="0"/>
            <a:ext cx="4860032" cy="342900"/>
          </a:xfrm>
          <a:prstGeom prst="rect">
            <a:avLst/>
          </a:prstGeom>
        </p:spPr>
      </p:pic>
      <p:pic>
        <p:nvPicPr>
          <p:cNvPr id="4" name="Рисунок 3" descr="4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4427984" cy="342900"/>
          </a:xfrm>
          <a:prstGeom prst="rect">
            <a:avLst/>
          </a:prstGeom>
        </p:spPr>
      </p:pic>
      <p:pic>
        <p:nvPicPr>
          <p:cNvPr id="5" name="Рисунок 4" descr="4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00500" y="6515100"/>
            <a:ext cx="5143500" cy="342900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515100"/>
            <a:ext cx="5143500" cy="342900"/>
          </a:xfrm>
          <a:prstGeom prst="rect">
            <a:avLst/>
          </a:prstGeom>
        </p:spPr>
      </p:pic>
      <p:pic>
        <p:nvPicPr>
          <p:cNvPr id="7" name="Рисунок 6" descr="4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6200000">
            <a:off x="-2784116" y="3116771"/>
            <a:ext cx="6120682" cy="55245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5807434" y="3116772"/>
            <a:ext cx="6120682" cy="5524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44204" y="1753328"/>
            <a:ext cx="1316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6" action="ppaction://hlinksldjump"/>
              </a:rPr>
              <a:t>HISTORY</a:t>
            </a:r>
            <a:endParaRPr lang="ru-RU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1593" y="3420743"/>
            <a:ext cx="100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11" action="ppaction://hlinksldjump"/>
              </a:rPr>
              <a:t>TASKS</a:t>
            </a:r>
            <a:endParaRPr lang="ru-RU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12" y="908720"/>
            <a:ext cx="5230771" cy="554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3610">
            <a:off x="815844" y="543118"/>
            <a:ext cx="835799" cy="93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988877" y="2860936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14" action="ppaction://hlinksldjump"/>
              </a:rPr>
              <a:t>SYMBOLS</a:t>
            </a:r>
            <a:endParaRPr lang="ru-RU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" name="TextBox 22">
            <a:hlinkClick r:id="rId15" action="ppaction://hlinksldjump"/>
          </p:cNvPr>
          <p:cNvSpPr txBox="1"/>
          <p:nvPr/>
        </p:nvSpPr>
        <p:spPr>
          <a:xfrm>
            <a:off x="964313" y="2286734"/>
            <a:ext cx="1739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hlinkClick r:id="rId15" action="ppaction://hlinksldjump"/>
              </a:rPr>
              <a:t>TRADITIONS</a:t>
            </a:r>
            <a:endParaRPr lang="ru-RU" sz="2000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05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2" y="332656"/>
            <a:ext cx="1001266" cy="1001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0" y="1988840"/>
            <a:ext cx="1001266" cy="1001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" y="3717032"/>
            <a:ext cx="1001266" cy="1001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" y="5373216"/>
            <a:ext cx="1001266" cy="1001266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430072"/>
            <a:ext cx="188731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WITCH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32620"/>
            <a:ext cx="3688663" cy="5282530"/>
          </a:xfrm>
          <a:prstGeom prst="rect">
            <a:avLst/>
          </a:prstGeom>
          <a:ln>
            <a:noFill/>
          </a:ln>
          <a:effectLst>
            <a:glow rad="12700">
              <a:schemeClr val="bg1">
                <a:alpha val="45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47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8344" y="260648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1" y="1970977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2" y="3717032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3" y="5373216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7664" y="367761"/>
            <a:ext cx="462549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HALLOWEEN HAT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40640"/>
            <a:ext cx="5734415" cy="49124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18567"/>
            <a:ext cx="1046233" cy="1077619"/>
          </a:xfrm>
          <a:prstGeom prst="rect">
            <a:avLst/>
          </a:prstGeom>
          <a:ln>
            <a:noFill/>
          </a:ln>
          <a:effectLst>
            <a:glow rad="127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91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50" y="402944"/>
            <a:ext cx="3528392" cy="191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1008113" cy="1197134"/>
          </a:xfrm>
          <a:prstGeom prst="rect">
            <a:avLst/>
          </a:prstGeom>
        </p:spPr>
      </p:pic>
      <p:sp>
        <p:nvSpPr>
          <p:cNvPr id="3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85184"/>
            <a:ext cx="1008113" cy="1197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78504"/>
            <a:ext cx="1008113" cy="11971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1008113" cy="11971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71800" y="402944"/>
            <a:ext cx="549580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HALLOWEEN BROOM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23351"/>
            <a:ext cx="3625602" cy="510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50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8344" y="260648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1" y="1970977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2" y="3717032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O0271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3" y="5373216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35696" y="401848"/>
            <a:ext cx="45386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TRICK OR TREAT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5" descr="C:\Users\Татьяна\AppData\Local\Microsoft\Windows\Temporary Internet Files\Content.IE5\NSN5CLMJ\MC900232415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970977"/>
            <a:ext cx="3197209" cy="4101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55" l="7212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77358"/>
            <a:ext cx="3469892" cy="4587597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3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54" y="188639"/>
            <a:ext cx="934609" cy="1296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54" y="5157192"/>
            <a:ext cx="934608" cy="129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54" y="1844825"/>
            <a:ext cx="934609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034" y="3573017"/>
            <a:ext cx="934608" cy="129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699792" y="430071"/>
            <a:ext cx="251793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VAMPIRE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09800"/>
            <a:ext cx="3657600" cy="3657600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920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1960" y="410288"/>
            <a:ext cx="2364750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MUMMY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85184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29000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9" y="1336145"/>
            <a:ext cx="5017059" cy="5017059"/>
          </a:xfrm>
          <a:prstGeom prst="rect">
            <a:avLst/>
          </a:prstGeom>
          <a:effectLst>
            <a:glow rad="254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6762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61" y="295079"/>
            <a:ext cx="1471939" cy="104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23" y="5301208"/>
            <a:ext cx="1471938" cy="104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76" y="1884000"/>
            <a:ext cx="1471937" cy="104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76" y="3645024"/>
            <a:ext cx="1484685" cy="105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915816" y="392310"/>
            <a:ext cx="208262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SPIDER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5429"/>
            <a:ext cx="4743450" cy="440350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2758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2" y="332656"/>
            <a:ext cx="1001266" cy="1001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0" y="1988840"/>
            <a:ext cx="1001266" cy="1001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" y="3717032"/>
            <a:ext cx="1001266" cy="1001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" y="5373216"/>
            <a:ext cx="1001266" cy="1001266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95936" y="332656"/>
            <a:ext cx="2749471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MONSTER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28800"/>
            <a:ext cx="4620390" cy="4468347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20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3802" y="404663"/>
            <a:ext cx="133882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WEB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1340768"/>
            <a:ext cx="540060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061" y="295079"/>
            <a:ext cx="1471939" cy="104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76" y="1884000"/>
            <a:ext cx="1471937" cy="104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76" y="3645024"/>
            <a:ext cx="1484685" cy="105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23" y="5301208"/>
            <a:ext cx="1471938" cy="1045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81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2" y="332656"/>
            <a:ext cx="1001266" cy="1001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0" y="1988840"/>
            <a:ext cx="1001266" cy="1001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" y="3717032"/>
            <a:ext cx="1001266" cy="1001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" y="5373216"/>
            <a:ext cx="1001266" cy="1001266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23928" y="348058"/>
            <a:ext cx="296452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SKELETON</a:t>
            </a:r>
            <a:endParaRPr lang="ru-RU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700808"/>
            <a:ext cx="2785963" cy="4869160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786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450"/>
            <a:ext cx="3528392" cy="191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33" y="1340554"/>
            <a:ext cx="6166387" cy="565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4" descr="SO02717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8344" y="260648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O02717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1" y="1970977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O02717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2" y="3717032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O02717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3" y="5373216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6841" y="242679"/>
            <a:ext cx="6560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 is one of the most popular holidays in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English-speaking countries and in Russia.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126" y="4796938"/>
            <a:ext cx="1800200" cy="17942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04211"/>
            <a:ext cx="972461" cy="972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220">
            <a:off x="5230183" y="1030730"/>
            <a:ext cx="2005512" cy="1499892"/>
          </a:xfrm>
          <a:prstGeom prst="rect">
            <a:avLst/>
          </a:prstGeom>
          <a:effectLst>
            <a:glow rad="127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375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11"/>
          <p:cNvSpPr>
            <a:spLocks noChangeShapeType="1"/>
          </p:cNvSpPr>
          <p:nvPr/>
        </p:nvSpPr>
        <p:spPr bwMode="auto">
          <a:xfrm>
            <a:off x="7380312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4863" y="486689"/>
            <a:ext cx="233910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GOBLIN 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188640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66" y="5085184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44824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501008"/>
            <a:ext cx="1174070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132" y="1728192"/>
            <a:ext cx="2818340" cy="465313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04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92" y="3993215"/>
            <a:ext cx="4267707" cy="2384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2" y="332656"/>
            <a:ext cx="1001266" cy="10012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0" y="1988840"/>
            <a:ext cx="1001266" cy="1001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" y="3717032"/>
            <a:ext cx="1001266" cy="1001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1" y="5373216"/>
            <a:ext cx="1001266" cy="1001266"/>
          </a:xfrm>
          <a:prstGeom prst="rect">
            <a:avLst/>
          </a:prstGeom>
        </p:spPr>
      </p:pic>
      <p:sp>
        <p:nvSpPr>
          <p:cNvPr id="7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207454"/>
            <a:ext cx="590437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GRAVES OF THE DEAD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4"/>
            <a:ext cx="3528392" cy="4692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59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24" y="1008502"/>
            <a:ext cx="4483266" cy="5393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311554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0156" y="2021883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3818844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5424122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15816" y="455140"/>
            <a:ext cx="524720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HALLOWEEN NIGHT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641" y="1679888"/>
            <a:ext cx="1291163" cy="1291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301" y="2852936"/>
            <a:ext cx="3192132" cy="319113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462" y="1343258"/>
            <a:ext cx="1509678" cy="1509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27720"/>
            <a:ext cx="850431" cy="85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Равнобедренный треугольник 16">
            <a:hlinkClick r:id="rId6" action="ppaction://hlinksldjump"/>
          </p:cNvPr>
          <p:cNvSpPr/>
          <p:nvPr/>
        </p:nvSpPr>
        <p:spPr>
          <a:xfrm>
            <a:off x="8370132" y="6403652"/>
            <a:ext cx="414221" cy="299177"/>
          </a:xfrm>
          <a:prstGeom prst="triangl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5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342900"/>
          </a:xfrm>
          <a:prstGeom prst="rect">
            <a:avLst/>
          </a:prstGeom>
        </p:spPr>
      </p:pic>
      <p:sp>
        <p:nvSpPr>
          <p:cNvPr id="3" name="TextBox 2">
            <a:hlinkClick r:id="rId3" action="ppaction://hlinkfile"/>
          </p:cNvPr>
          <p:cNvSpPr txBox="1"/>
          <p:nvPr/>
        </p:nvSpPr>
        <p:spPr>
          <a:xfrm>
            <a:off x="2410444" y="448796"/>
            <a:ext cx="441980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HALLOWEEN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42900"/>
          </a:xfrm>
          <a:prstGeom prst="rect">
            <a:avLst/>
          </a:prstGeom>
        </p:spPr>
      </p:pic>
      <p:pic>
        <p:nvPicPr>
          <p:cNvPr id="5" name="Рисунок 4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6515100"/>
            <a:ext cx="5143500" cy="342900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15100"/>
            <a:ext cx="5143500" cy="342900"/>
          </a:xfrm>
          <a:prstGeom prst="rect">
            <a:avLst/>
          </a:prstGeom>
        </p:spPr>
      </p:pic>
      <p:pic>
        <p:nvPicPr>
          <p:cNvPr id="7" name="Рисунок 6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784116" y="3116771"/>
            <a:ext cx="6120682" cy="55245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07434" y="3116772"/>
            <a:ext cx="6120682" cy="552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47864" y="1484784"/>
            <a:ext cx="2323072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8000" b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QUIZ</a:t>
            </a:r>
            <a:endParaRPr lang="ru-RU" sz="80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4298" y="3861046"/>
            <a:ext cx="480612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3600" b="1" spc="150" dirty="0" smtClean="0">
                <a:ln w="11430"/>
                <a:solidFill>
                  <a:srgbClr val="F8F8F8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Inform" panose="020B0800000000000000" pitchFamily="34" charset="0"/>
              </a:rPr>
              <a:t>ANSWER THE QUESTIONS</a:t>
            </a:r>
            <a:endParaRPr lang="ru-RU" sz="3600" b="1" spc="150" dirty="0">
              <a:ln w="11430"/>
              <a:solidFill>
                <a:srgbClr val="F8F8F8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Inform" panose="020B0800000000000000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2010863"/>
            <a:ext cx="2795413" cy="4203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87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79712" y="2348880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49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13801" y="2145666"/>
            <a:ext cx="5184576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3200" b="1" dirty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 we celebrate Halloween?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2056" y="578636"/>
            <a:ext cx="49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26377" y="3902150"/>
            <a:ext cx="4572000" cy="496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 OCTOBER 31ST </a:t>
            </a:r>
          </a:p>
        </p:txBody>
      </p:sp>
      <p:pic>
        <p:nvPicPr>
          <p:cNvPr id="12" name="Рисунок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9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41223" y="2342436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31665" y="2153916"/>
            <a:ext cx="5184576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3200" b="1" dirty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does Halloween come from?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26377" y="390215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 THE CELTIC TRADITION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2056" y="578636"/>
            <a:ext cx="498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77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41223" y="2342436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31665" y="2153916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does </a:t>
            </a:r>
            <a:r>
              <a:rPr lang="en-US" sz="3200" b="1" dirty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Halloween </a:t>
            </a:r>
            <a:r>
              <a:rPr lang="en-US" sz="32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mean? </a:t>
            </a:r>
            <a:endParaRPr lang="en-US" sz="3200" b="1" dirty="0">
              <a:ln w="190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6377" y="3902150"/>
            <a:ext cx="4295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SOULS OF THE  DEAD RETURN TO THE EARTH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2056" y="57863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733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41223" y="2342436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31665" y="2153916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people decorate places on Halloween? </a:t>
            </a:r>
            <a:endParaRPr lang="en-US" sz="3200" b="1" dirty="0">
              <a:ln w="190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6377" y="3902150"/>
            <a:ext cx="4295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 PUMPKINS</a:t>
            </a:r>
            <a:endParaRPr lang="ru-RU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2056" y="57863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92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1993915" y="2331841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583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41887" y="2128627"/>
            <a:ext cx="5184576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a Jack-o-Lantern?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26377" y="3902150"/>
            <a:ext cx="4572000" cy="958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PUMPKIN WITH HOLES AND CANDLES INSIDE 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2056" y="57863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120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188533" y="2342436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11663" y="2145666"/>
            <a:ext cx="4757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 children say on Halloween</a:t>
            </a:r>
            <a:r>
              <a:rPr lang="en-US" sz="32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ln w="190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6377" y="390215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TRICK OR TREAT!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2056" y="57863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" name="Рисунок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02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02717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8344" y="260648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SO02717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1" y="1970977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SO02717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2" y="3717032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O02717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1493" y="5373216"/>
            <a:ext cx="1118311" cy="107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6841" y="242679"/>
            <a:ext cx="6560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 it on the 31 of October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9"/>
            <a:ext cx="3314924" cy="4608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085183"/>
            <a:ext cx="1408180" cy="1224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00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132112" y="2501280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2041995" y="2332490"/>
            <a:ext cx="48293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 people wear on Halloween?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26377" y="3902150"/>
            <a:ext cx="4572000" cy="496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FUNNY COSTUMES 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2056" y="57863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64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132112" y="2342436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2015114" y="2134729"/>
            <a:ext cx="4715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do children get on Halloween?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26377" y="390215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CANDIES AND FRUIT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2056" y="57863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8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89" y="188640"/>
            <a:ext cx="45452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132112" y="2342436"/>
            <a:ext cx="4680520" cy="1275204"/>
          </a:xfrm>
          <a:prstGeom prst="roundRec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5443538" cy="637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96" y="316866"/>
            <a:ext cx="1828800" cy="1828800"/>
          </a:xfrm>
          <a:prstGeom prst="rect">
            <a:avLst/>
          </a:prstGeom>
          <a:effectLst>
            <a:glow rad="25400">
              <a:srgbClr val="FFC000">
                <a:alpha val="40000"/>
              </a:srgb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2015114" y="2134729"/>
            <a:ext cx="4715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b="1" dirty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200" b="1" dirty="0" smtClean="0">
                <a:ln w="190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a popular Halloween game? </a:t>
            </a:r>
            <a:endParaRPr lang="en-US" sz="3200" b="1" dirty="0">
              <a:ln w="190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6377" y="3902150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BOBBING FOR APPLES 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32056" y="578636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9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72142"/>
            <a:ext cx="633958" cy="63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07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342900"/>
          </a:xfrm>
          <a:prstGeom prst="rect">
            <a:avLst/>
          </a:prstGeom>
        </p:spPr>
      </p:pic>
      <p:sp>
        <p:nvSpPr>
          <p:cNvPr id="3" name="TextBox 2">
            <a:hlinkClick r:id="rId3" action="ppaction://hlinkfile"/>
          </p:cNvPr>
          <p:cNvSpPr txBox="1"/>
          <p:nvPr/>
        </p:nvSpPr>
        <p:spPr>
          <a:xfrm>
            <a:off x="1019905" y="548680"/>
            <a:ext cx="7130478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FIND </a:t>
            </a:r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12 HALLOWEEN</a:t>
            </a:r>
            <a:endParaRPr lang="en-U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uhaus 93" panose="04030905020B02020C02" pitchFamily="82" charset="0"/>
            </a:endParaRPr>
          </a:p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WORDS </a:t>
            </a:r>
          </a:p>
        </p:txBody>
      </p:sp>
      <p:pic>
        <p:nvPicPr>
          <p:cNvPr id="4" name="Рисунок 3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42900"/>
          </a:xfrm>
          <a:prstGeom prst="rect">
            <a:avLst/>
          </a:prstGeom>
        </p:spPr>
      </p:pic>
      <p:pic>
        <p:nvPicPr>
          <p:cNvPr id="5" name="Рисунок 4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6515100"/>
            <a:ext cx="5143500" cy="342900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15100"/>
            <a:ext cx="5143500" cy="342900"/>
          </a:xfrm>
          <a:prstGeom prst="rect">
            <a:avLst/>
          </a:prstGeom>
        </p:spPr>
      </p:pic>
      <p:pic>
        <p:nvPicPr>
          <p:cNvPr id="7" name="Рисунок 6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784116" y="3116771"/>
            <a:ext cx="6120682" cy="55245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07434" y="3116772"/>
            <a:ext cx="6120682" cy="552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588" y="2487672"/>
            <a:ext cx="3238513" cy="37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41276" y="-1300707"/>
            <a:ext cx="7461448" cy="91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56846"/>
              </p:ext>
            </p:extLst>
          </p:nvPr>
        </p:nvGraphicFramePr>
        <p:xfrm>
          <a:off x="2125827" y="1488976"/>
          <a:ext cx="4892346" cy="40959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594"/>
                <a:gridCol w="543594"/>
                <a:gridCol w="543594"/>
                <a:gridCol w="543594"/>
                <a:gridCol w="543594"/>
                <a:gridCol w="543594"/>
                <a:gridCol w="543594"/>
                <a:gridCol w="543594"/>
                <a:gridCol w="543594"/>
              </a:tblGrid>
              <a:tr h="54750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600" b="1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50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50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50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50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507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241"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Oval 423"/>
          <p:cNvSpPr>
            <a:spLocks noChangeArrowheads="1"/>
          </p:cNvSpPr>
          <p:nvPr/>
        </p:nvSpPr>
        <p:spPr bwMode="auto">
          <a:xfrm>
            <a:off x="1907704" y="1412777"/>
            <a:ext cx="2951320" cy="432048"/>
          </a:xfrm>
          <a:prstGeom prst="ellipse">
            <a:avLst/>
          </a:prstGeom>
          <a:noFill/>
          <a:ln w="28575">
            <a:solidFill>
              <a:srgbClr val="61D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" name="Oval 426"/>
          <p:cNvSpPr>
            <a:spLocks noChangeArrowheads="1"/>
          </p:cNvSpPr>
          <p:nvPr/>
        </p:nvSpPr>
        <p:spPr bwMode="auto">
          <a:xfrm>
            <a:off x="3707904" y="2060848"/>
            <a:ext cx="3672407" cy="360040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3" name="Oval 427"/>
          <p:cNvSpPr>
            <a:spLocks noChangeArrowheads="1"/>
          </p:cNvSpPr>
          <p:nvPr/>
        </p:nvSpPr>
        <p:spPr bwMode="auto">
          <a:xfrm>
            <a:off x="2555775" y="2564905"/>
            <a:ext cx="3960441" cy="432048"/>
          </a:xfrm>
          <a:prstGeom prst="ellipse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4" name="Oval 428"/>
          <p:cNvSpPr>
            <a:spLocks noChangeArrowheads="1"/>
          </p:cNvSpPr>
          <p:nvPr/>
        </p:nvSpPr>
        <p:spPr bwMode="auto">
          <a:xfrm>
            <a:off x="1907704" y="3140969"/>
            <a:ext cx="4608512" cy="432048"/>
          </a:xfrm>
          <a:prstGeom prst="ellipse">
            <a:avLst/>
          </a:prstGeom>
          <a:noFill/>
          <a:ln w="28575">
            <a:solidFill>
              <a:srgbClr val="CC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5" name="Oval 429"/>
          <p:cNvSpPr>
            <a:spLocks noChangeArrowheads="1"/>
          </p:cNvSpPr>
          <p:nvPr/>
        </p:nvSpPr>
        <p:spPr bwMode="auto">
          <a:xfrm>
            <a:off x="2627784" y="3789040"/>
            <a:ext cx="1656184" cy="360040"/>
          </a:xfrm>
          <a:prstGeom prst="ellips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6" name="Oval 432"/>
          <p:cNvSpPr>
            <a:spLocks noChangeArrowheads="1"/>
          </p:cNvSpPr>
          <p:nvPr/>
        </p:nvSpPr>
        <p:spPr bwMode="auto">
          <a:xfrm>
            <a:off x="4355976" y="3717032"/>
            <a:ext cx="2664295" cy="432048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7" name="Oval 430"/>
          <p:cNvSpPr>
            <a:spLocks noChangeArrowheads="1"/>
          </p:cNvSpPr>
          <p:nvPr/>
        </p:nvSpPr>
        <p:spPr bwMode="auto">
          <a:xfrm>
            <a:off x="3033352" y="4293097"/>
            <a:ext cx="4274951" cy="432048"/>
          </a:xfrm>
          <a:prstGeom prst="ellipse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8" name="Oval 431"/>
          <p:cNvSpPr>
            <a:spLocks noChangeArrowheads="1"/>
          </p:cNvSpPr>
          <p:nvPr/>
        </p:nvSpPr>
        <p:spPr bwMode="auto">
          <a:xfrm>
            <a:off x="1907704" y="4941168"/>
            <a:ext cx="3024336" cy="36004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9" name="Oval 429"/>
          <p:cNvSpPr>
            <a:spLocks noChangeArrowheads="1"/>
          </p:cNvSpPr>
          <p:nvPr/>
        </p:nvSpPr>
        <p:spPr bwMode="auto">
          <a:xfrm>
            <a:off x="4932040" y="1440945"/>
            <a:ext cx="1512168" cy="360040"/>
          </a:xfrm>
          <a:prstGeom prst="ellips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20" name="Oval 434"/>
          <p:cNvSpPr>
            <a:spLocks noChangeArrowheads="1"/>
          </p:cNvSpPr>
          <p:nvPr/>
        </p:nvSpPr>
        <p:spPr bwMode="auto">
          <a:xfrm>
            <a:off x="2123728" y="1825413"/>
            <a:ext cx="504056" cy="3763827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noFill/>
            </a:endParaRPr>
          </a:p>
        </p:txBody>
      </p:sp>
      <p:sp>
        <p:nvSpPr>
          <p:cNvPr id="21" name="Oval 435"/>
          <p:cNvSpPr>
            <a:spLocks noChangeArrowheads="1"/>
          </p:cNvSpPr>
          <p:nvPr/>
        </p:nvSpPr>
        <p:spPr bwMode="auto">
          <a:xfrm>
            <a:off x="4859024" y="1232731"/>
            <a:ext cx="484277" cy="2988357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22" name="Oval 436"/>
          <p:cNvSpPr>
            <a:spLocks noChangeArrowheads="1"/>
          </p:cNvSpPr>
          <p:nvPr/>
        </p:nvSpPr>
        <p:spPr bwMode="auto">
          <a:xfrm>
            <a:off x="6588224" y="2420889"/>
            <a:ext cx="381082" cy="1800199"/>
          </a:xfrm>
          <a:prstGeom prst="ellipse">
            <a:avLst/>
          </a:prstGeom>
          <a:noFill/>
          <a:ln w="28575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7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342900"/>
          </a:xfrm>
          <a:prstGeom prst="rect">
            <a:avLst/>
          </a:prstGeom>
        </p:spPr>
      </p:pic>
      <p:sp>
        <p:nvSpPr>
          <p:cNvPr id="3" name="TextBox 2">
            <a:hlinkClick r:id="rId3" action="ppaction://hlinkfile"/>
          </p:cNvPr>
          <p:cNvSpPr txBox="1"/>
          <p:nvPr/>
        </p:nvSpPr>
        <p:spPr>
          <a:xfrm>
            <a:off x="1907704" y="972628"/>
            <a:ext cx="5253361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UNSCRAMBLE </a:t>
            </a:r>
          </a:p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THE WORDS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42900"/>
          </a:xfrm>
          <a:prstGeom prst="rect">
            <a:avLst/>
          </a:prstGeom>
        </p:spPr>
      </p:pic>
      <p:pic>
        <p:nvPicPr>
          <p:cNvPr id="5" name="Рисунок 4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6515100"/>
            <a:ext cx="5143500" cy="342900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15100"/>
            <a:ext cx="5143500" cy="342900"/>
          </a:xfrm>
          <a:prstGeom prst="rect">
            <a:avLst/>
          </a:prstGeom>
        </p:spPr>
      </p:pic>
      <p:pic>
        <p:nvPicPr>
          <p:cNvPr id="7" name="Рисунок 6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784116" y="3116771"/>
            <a:ext cx="6120682" cy="55245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07434" y="3116772"/>
            <a:ext cx="6120682" cy="5524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30" y="3372132"/>
            <a:ext cx="4752975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08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21" y="995499"/>
            <a:ext cx="4279724" cy="5264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6732240" y="1616410"/>
            <a:ext cx="216024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spc="200" dirty="0" smtClean="0">
                <a:ln w="3175">
                  <a:solidFill>
                    <a:srgbClr val="FF00FF"/>
                  </a:solidFill>
                </a:ln>
                <a:solidFill>
                  <a:srgbClr val="7030A0">
                    <a:alpha val="50000"/>
                  </a:srgbClr>
                </a:solidFill>
                <a:effectLst>
                  <a:glow rad="254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BROOM</a:t>
            </a:r>
            <a:endParaRPr lang="en-US" sz="2800" b="1" spc="200" dirty="0">
              <a:ln w="3175">
                <a:solidFill>
                  <a:srgbClr val="FF00FF"/>
                </a:solidFill>
              </a:ln>
              <a:solidFill>
                <a:srgbClr val="7030A0">
                  <a:alpha val="50000"/>
                </a:srgbClr>
              </a:solidFill>
              <a:effectLst>
                <a:glow rad="254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548680"/>
            <a:ext cx="237626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HIWTC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628799"/>
            <a:ext cx="189981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RBOMO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765493"/>
            <a:ext cx="193183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UMYMM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2273" y="3839885"/>
            <a:ext cx="163103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DRPIES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68302" y="4901682"/>
            <a:ext cx="237626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RAMPIVE</a:t>
            </a:r>
            <a:endParaRPr lang="en-US" sz="2800" b="1" dirty="0">
              <a:ln w="11430">
                <a:noFill/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3590" y="6043122"/>
            <a:ext cx="262029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coolSlant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800" b="1" dirty="0" smtClean="0">
                <a:ln w="11430">
                  <a:noFill/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KSELNETO</a:t>
            </a:r>
            <a:endParaRPr lang="en-US" sz="2800" b="1" dirty="0">
              <a:ln w="11430">
                <a:noFill/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32240" y="1616410"/>
            <a:ext cx="230425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 sz="2800" b="1" dirty="0" smtClean="0">
              <a:ln>
                <a:solidFill>
                  <a:srgbClr val="FFFF00"/>
                </a:solidFill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2765491"/>
            <a:ext cx="216024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spc="200" dirty="0" smtClean="0">
                <a:ln w="3175">
                  <a:solidFill>
                    <a:srgbClr val="00FFFF"/>
                  </a:solidFill>
                </a:ln>
                <a:solidFill>
                  <a:schemeClr val="accent5">
                    <a:lumMod val="75000"/>
                    <a:alpha val="50000"/>
                  </a:schemeClr>
                </a:solidFill>
                <a:effectLst>
                  <a:glow rad="254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MUMMY</a:t>
            </a:r>
            <a:endParaRPr lang="en-US" sz="2800" b="1" spc="200" dirty="0">
              <a:ln w="3175">
                <a:solidFill>
                  <a:srgbClr val="00FFFF"/>
                </a:solidFill>
              </a:ln>
              <a:solidFill>
                <a:schemeClr val="accent5">
                  <a:lumMod val="75000"/>
                  <a:alpha val="50000"/>
                </a:schemeClr>
              </a:solidFill>
              <a:effectLst>
                <a:glow rad="254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32240" y="3843977"/>
            <a:ext cx="216024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spc="200" dirty="0" smtClean="0">
                <a:ln w="3175">
                  <a:solidFill>
                    <a:srgbClr val="FF0000"/>
                  </a:solidFill>
                </a:ln>
                <a:solidFill>
                  <a:srgbClr val="C00000">
                    <a:alpha val="50000"/>
                  </a:srgbClr>
                </a:solidFill>
                <a:effectLst>
                  <a:glow rad="254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SPIDER</a:t>
            </a:r>
            <a:endParaRPr lang="en-US" sz="2800" b="1" spc="200" dirty="0">
              <a:ln w="3175">
                <a:solidFill>
                  <a:srgbClr val="FF0000"/>
                </a:solidFill>
              </a:ln>
              <a:solidFill>
                <a:srgbClr val="C00000">
                  <a:alpha val="50000"/>
                </a:srgbClr>
              </a:solidFill>
              <a:effectLst>
                <a:glow rad="25400">
                  <a:schemeClr val="accent2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37882" y="4906962"/>
            <a:ext cx="229861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spc="200" dirty="0" smtClean="0">
                <a:ln w="3175">
                  <a:solidFill>
                    <a:srgbClr val="00B050"/>
                  </a:solidFill>
                </a:ln>
                <a:solidFill>
                  <a:srgbClr val="003300"/>
                </a:solidFill>
                <a:effectLst>
                  <a:glow rad="25400">
                    <a:schemeClr val="accent3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VAMPIRE</a:t>
            </a:r>
            <a:endParaRPr lang="en-US" sz="2800" b="1" spc="200" dirty="0">
              <a:ln w="3175">
                <a:solidFill>
                  <a:srgbClr val="00B050"/>
                </a:solidFill>
              </a:ln>
              <a:solidFill>
                <a:srgbClr val="003300"/>
              </a:solidFill>
              <a:effectLst>
                <a:glow rad="25400">
                  <a:schemeClr val="accent3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66118" y="6013844"/>
            <a:ext cx="284644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spc="200" dirty="0" smtClean="0">
                <a:ln w="3175">
                  <a:solidFill>
                    <a:srgbClr val="FFFF00"/>
                  </a:solidFill>
                </a:ln>
                <a:solidFill>
                  <a:srgbClr val="FFC000">
                    <a:alpha val="50000"/>
                  </a:srgbClr>
                </a:solidFill>
                <a:effectLst>
                  <a:glow rad="254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SKELETON</a:t>
            </a:r>
            <a:endParaRPr lang="en-US" sz="2800" b="1" spc="200" dirty="0">
              <a:ln w="3175">
                <a:solidFill>
                  <a:srgbClr val="FFFF00"/>
                </a:solidFill>
              </a:ln>
              <a:solidFill>
                <a:srgbClr val="FFC000">
                  <a:alpha val="50000"/>
                </a:srgbClr>
              </a:solidFill>
              <a:effectLst>
                <a:glow rad="254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33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3" grpId="0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237626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Times New Roman" panose="02020603050405020304" pitchFamily="18" charset="0"/>
              </a:rPr>
              <a:t>SERONTM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628799"/>
            <a:ext cx="189981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b="1" dirty="0" smtClean="0">
                <a:ln w="18415" cmpd="sng">
                  <a:solidFill>
                    <a:srgbClr val="00FFFF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Times New Roman" panose="02020603050405020304" pitchFamily="18" charset="0"/>
              </a:rPr>
              <a:t>RNELTNA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765493"/>
            <a:ext cx="193183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Times New Roman" panose="02020603050405020304" pitchFamily="18" charset="0"/>
              </a:rPr>
              <a:t>OPSYKO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42273" y="3839885"/>
            <a:ext cx="163103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b="1" dirty="0" smtClean="0">
                <a:ln w="18415" cmpd="sng">
                  <a:solidFill>
                    <a:srgbClr val="99FF33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Times New Roman" panose="02020603050405020304" pitchFamily="18" charset="0"/>
              </a:rPr>
              <a:t>TSGOH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68302" y="4901682"/>
            <a:ext cx="237626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b="1" dirty="0" smtClean="0">
                <a:ln w="18415" cmpd="sng">
                  <a:solidFill>
                    <a:srgbClr val="FF00FF"/>
                  </a:solidFill>
                  <a:prstDash val="solid"/>
                </a:ln>
                <a:solidFill>
                  <a:srgbClr val="FF0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Times New Roman" panose="02020603050405020304" pitchFamily="18" charset="0"/>
              </a:rPr>
              <a:t>MINPUKP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43590" y="6043122"/>
            <a:ext cx="1478632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800" dirty="0" smtClean="0">
                <a:ln w="18415" cmpd="sng">
                  <a:noFill/>
                  <a:prstDash val="solid"/>
                </a:ln>
                <a:solidFill>
                  <a:srgbClr val="CC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Times New Roman" panose="02020603050405020304" pitchFamily="18" charset="0"/>
              </a:rPr>
              <a:t>CSYRA</a:t>
            </a:r>
            <a:endParaRPr lang="en-US" sz="2800" dirty="0">
              <a:ln w="18415" cmpd="sng">
                <a:noFill/>
                <a:prstDash val="solid"/>
              </a:ln>
              <a:solidFill>
                <a:srgbClr val="CC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ylo" panose="030B05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32240" y="533834"/>
            <a:ext cx="216024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825600"/>
                    </a:gs>
                    <a:gs pos="13000">
                      <a:srgbClr val="FFA800"/>
                    </a:gs>
                    <a:gs pos="28000">
                      <a:srgbClr val="825600"/>
                    </a:gs>
                    <a:gs pos="42999">
                      <a:srgbClr val="FFA800"/>
                    </a:gs>
                    <a:gs pos="58000">
                      <a:srgbClr val="825600"/>
                    </a:gs>
                    <a:gs pos="72000">
                      <a:srgbClr val="FFA800"/>
                    </a:gs>
                    <a:gs pos="87000">
                      <a:srgbClr val="825600"/>
                    </a:gs>
                    <a:gs pos="100000">
                      <a:srgbClr val="FFA800"/>
                    </a:gs>
                  </a:gsLst>
                  <a:lin ang="5400000" scaled="0"/>
                </a:gradFill>
                <a:effectLst>
                  <a:outerShdw blurRad="254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Arial" panose="020B0604020202020204" pitchFamily="34" charset="0"/>
              </a:rPr>
              <a:t>MONSTER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32240" y="1616410"/>
            <a:ext cx="230425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17000">
                      <a:srgbClr val="00B0F0"/>
                    </a:gs>
                    <a:gs pos="1000">
                      <a:srgbClr val="1A8D48"/>
                    </a:gs>
                    <a:gs pos="53000">
                      <a:srgbClr val="FFFF00"/>
                    </a:gs>
                    <a:gs pos="77000">
                      <a:srgbClr val="EE3F17"/>
                    </a:gs>
                    <a:gs pos="90000">
                      <a:srgbClr val="A603AB"/>
                    </a:gs>
                  </a:gsLst>
                  <a:lin ang="5400000" scaled="0"/>
                </a:gradFill>
                <a:effectLst>
                  <a:outerShdw blurRad="254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Arial" panose="020B0604020202020204" pitchFamily="34" charset="0"/>
              </a:rPr>
              <a:t>LANTERN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2765491"/>
            <a:ext cx="216024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ln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  <a:tileRect/>
                </a:gradFill>
                <a:effectLst>
                  <a:outerShdw blurRad="254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Arial" panose="020B0604020202020204" pitchFamily="34" charset="0"/>
              </a:rPr>
              <a:t>SPOOKY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32240" y="3843977"/>
            <a:ext cx="1738097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</a:gradFill>
                <a:effectLst>
                  <a:outerShdw blurRad="254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Arial" panose="020B0604020202020204" pitchFamily="34" charset="0"/>
              </a:rPr>
              <a:t>GHOST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37882" y="4906962"/>
            <a:ext cx="229861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CCCCFF"/>
                    </a:gs>
                    <a:gs pos="17999">
                      <a:srgbClr val="99CCFF"/>
                    </a:gs>
                    <a:gs pos="36000">
                      <a:srgbClr val="9966FF"/>
                    </a:gs>
                    <a:gs pos="61000">
                      <a:srgbClr val="CC99FF"/>
                    </a:gs>
                    <a:gs pos="82001">
                      <a:srgbClr val="99CCFF"/>
                    </a:gs>
                    <a:gs pos="100000">
                      <a:srgbClr val="CCCCFF"/>
                    </a:gs>
                  </a:gsLst>
                  <a:lin ang="5400000" scaled="0"/>
                </a:gradFill>
                <a:effectLst>
                  <a:outerShdw blurRad="254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Arial" panose="020B0604020202020204" pitchFamily="34" charset="0"/>
              </a:rPr>
              <a:t>PUMPKIN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66119" y="6013844"/>
            <a:ext cx="1800200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254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ylo" panose="030B0500000000000000" pitchFamily="66" charset="0"/>
                <a:cs typeface="Arial" panose="020B0604020202020204" pitchFamily="34" charset="0"/>
              </a:rPr>
              <a:t>SCARY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04464"/>
            <a:ext cx="3312368" cy="3564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1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342900"/>
          </a:xfrm>
          <a:prstGeom prst="rect">
            <a:avLst/>
          </a:prstGeom>
        </p:spPr>
      </p:pic>
      <p:sp>
        <p:nvSpPr>
          <p:cNvPr id="3" name="TextBox 2">
            <a:hlinkClick r:id="rId3" action="ppaction://hlinkfile"/>
          </p:cNvPr>
          <p:cNvSpPr txBox="1"/>
          <p:nvPr/>
        </p:nvSpPr>
        <p:spPr>
          <a:xfrm>
            <a:off x="845629" y="383870"/>
            <a:ext cx="7427033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MATCH THE WORD </a:t>
            </a:r>
          </a:p>
          <a:p>
            <a:pPr algn="ctr"/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IN THE COLUMNS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42900"/>
          </a:xfrm>
          <a:prstGeom prst="rect">
            <a:avLst/>
          </a:prstGeom>
        </p:spPr>
      </p:pic>
      <p:pic>
        <p:nvPicPr>
          <p:cNvPr id="5" name="Рисунок 4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6515100"/>
            <a:ext cx="5143500" cy="342900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15100"/>
            <a:ext cx="5143500" cy="342900"/>
          </a:xfrm>
          <a:prstGeom prst="rect">
            <a:avLst/>
          </a:prstGeom>
        </p:spPr>
      </p:pic>
      <p:pic>
        <p:nvPicPr>
          <p:cNvPr id="7" name="Рисунок 6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784116" y="3116771"/>
            <a:ext cx="6120682" cy="55245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07434" y="3116772"/>
            <a:ext cx="6120682" cy="552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99" y="2393084"/>
            <a:ext cx="3482094" cy="390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Скругленный прямоугольник 38"/>
          <p:cNvSpPr/>
          <p:nvPr/>
        </p:nvSpPr>
        <p:spPr>
          <a:xfrm>
            <a:off x="7360284" y="367806"/>
            <a:ext cx="1676212" cy="3728430"/>
          </a:xfrm>
          <a:prstGeom prst="roundRect">
            <a:avLst/>
          </a:prstGeom>
          <a:ln w="31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01918" y="352974"/>
            <a:ext cx="227337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00FF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CHOCOLATE</a:t>
            </a:r>
            <a:r>
              <a:rPr lang="ru-RU" altLang="ja-JP" sz="2800" b="1" dirty="0" smtClean="0">
                <a:ln>
                  <a:solidFill>
                    <a:srgbClr val="00FF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00FF00"/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2113598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4242087"/>
            <a:ext cx="2113598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" y="4941168"/>
            <a:ext cx="2182993" cy="172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577990"/>
            <a:ext cx="3279214" cy="1069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807251" y="5316380"/>
            <a:ext cx="1843774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99FF33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HAUNTED</a:t>
            </a:r>
            <a:r>
              <a:rPr lang="ru-RU" altLang="ja-JP" sz="2800" b="1" dirty="0" smtClean="0">
                <a:ln>
                  <a:solidFill>
                    <a:srgbClr val="99FF33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99FF33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55666" y="1230137"/>
            <a:ext cx="184377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WITCH’S</a:t>
            </a:r>
            <a:r>
              <a:rPr lang="ru-RU" altLang="ja-JP" sz="2800" b="1" dirty="0" smtClean="0">
                <a:ln>
                  <a:solidFill>
                    <a:srgbClr val="FFFF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FFFF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77642" y="2082152"/>
            <a:ext cx="227337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00FFFF"/>
                  </a:solidFill>
                </a:ln>
                <a:solidFill>
                  <a:srgbClr val="7EEC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HALLOWEEN</a:t>
            </a:r>
            <a:r>
              <a:rPr lang="ru-RU" altLang="ja-JP" sz="2800" b="1" dirty="0" smtClean="0">
                <a:ln>
                  <a:solidFill>
                    <a:srgbClr val="00FFFF"/>
                  </a:solidFill>
                </a:ln>
                <a:solidFill>
                  <a:srgbClr val="7EEC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00FFFF"/>
                </a:solidFill>
              </a:ln>
              <a:solidFill>
                <a:srgbClr val="7EEC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49746" y="2915302"/>
            <a:ext cx="125867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FF33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BLACK</a:t>
            </a:r>
            <a:endParaRPr lang="ru-RU" altLang="ru-RU" sz="2800" b="1" dirty="0">
              <a:ln>
                <a:solidFill>
                  <a:srgbClr val="FF3399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49746" y="3750997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WHITE</a:t>
            </a:r>
            <a:r>
              <a:rPr lang="ru-RU" altLang="ja-JP" sz="28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27527" y="4581128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SCARY</a:t>
            </a:r>
            <a:r>
              <a:rPr lang="ru-RU" altLang="ja-JP" sz="2800" b="1" dirty="0" smtClean="0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FF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360284" y="367806"/>
            <a:ext cx="98456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cat</a:t>
            </a:r>
            <a:r>
              <a:rPr lang="ru-RU" altLang="ja-JP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93170" y="804511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ghost</a:t>
            </a:r>
            <a:r>
              <a:rPr lang="ru-RU" altLang="ja-JP" sz="28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393170" y="1319323"/>
            <a:ext cx="184377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vampire</a:t>
            </a:r>
            <a:r>
              <a:rPr lang="ru-RU" altLang="ja-JP" sz="2800" b="1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7030A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402860" y="1899105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FF00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broom</a:t>
            </a:r>
            <a:r>
              <a:rPr lang="ru-RU" altLang="ja-JP" sz="2800" b="1" dirty="0" smtClean="0">
                <a:ln>
                  <a:solidFill>
                    <a:srgbClr val="FF00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FF00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393170" y="2422325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99FF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house</a:t>
            </a:r>
            <a:r>
              <a:rPr lang="ru-RU" altLang="ja-JP" sz="2800" b="1" dirty="0" smtClean="0">
                <a:ln>
                  <a:solidFill>
                    <a:srgbClr val="99FF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99FF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393170" y="2945545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party</a:t>
            </a:r>
            <a:r>
              <a:rPr lang="ru-RU" altLang="ja-JP" sz="28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0070C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402860" y="3573016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candy</a:t>
            </a:r>
            <a:r>
              <a:rPr lang="ru-RU" altLang="ja-JP" sz="2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10163" y="367806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candy</a:t>
            </a:r>
            <a:r>
              <a:rPr lang="ru-RU" altLang="ja-JP" sz="2800" b="1" dirty="0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chemeClr val="bg2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641697" y="1236647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FF00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broom</a:t>
            </a:r>
            <a:r>
              <a:rPr lang="ru-RU" altLang="ja-JP" sz="2800" b="1" dirty="0" smtClean="0">
                <a:ln>
                  <a:solidFill>
                    <a:srgbClr val="FF00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FF00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10163" y="2051440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party</a:t>
            </a:r>
            <a:r>
              <a:rPr lang="ru-RU" altLang="ja-JP" sz="2800" b="1" dirty="0" smtClean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0070C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651025" y="2915302"/>
            <a:ext cx="984565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cat</a:t>
            </a:r>
            <a:r>
              <a:rPr lang="ru-RU" altLang="ja-JP" sz="28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624338" y="3697868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ghost</a:t>
            </a:r>
            <a:r>
              <a:rPr lang="ru-RU" altLang="ja-JP" sz="28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24338" y="4581128"/>
            <a:ext cx="184377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vampire</a:t>
            </a:r>
            <a:r>
              <a:rPr lang="ru-RU" altLang="ja-JP" sz="2800" b="1" dirty="0" smtClean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7030A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4632382" y="5320251"/>
            <a:ext cx="141417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800" b="1" dirty="0" smtClean="0">
                <a:ln>
                  <a:solidFill>
                    <a:srgbClr val="99FF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stige Elite Std" pitchFamily="49" charset="0"/>
                <a:ea typeface="ＭＳ Ｐゴシック" charset="-128"/>
              </a:rPr>
              <a:t>house</a:t>
            </a:r>
            <a:r>
              <a:rPr lang="ru-RU" altLang="ja-JP" sz="2800" b="1" dirty="0" smtClean="0">
                <a:ln>
                  <a:solidFill>
                    <a:srgbClr val="99FF33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altLang="ru-RU" sz="2800" b="1" dirty="0">
              <a:ln>
                <a:solidFill>
                  <a:srgbClr val="99FF33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34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311554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70156" y="2021883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3818844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0" descr="SO02718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94179" y="5424122"/>
            <a:ext cx="1036973" cy="97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123728" y="272604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Halloween comes from the Celtic tradition. 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People believe that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 that day the souls of the  dead return to the Earth.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49961"/>
            <a:ext cx="4176464" cy="4782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941167"/>
            <a:ext cx="1611986" cy="1304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4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0"/>
            <a:ext cx="4860032" cy="342900"/>
          </a:xfrm>
          <a:prstGeom prst="rect">
            <a:avLst/>
          </a:prstGeom>
        </p:spPr>
      </p:pic>
      <p:sp>
        <p:nvSpPr>
          <p:cNvPr id="3" name="TextBox 2">
            <a:hlinkClick r:id="rId3" action="ppaction://hlinkfile"/>
          </p:cNvPr>
          <p:cNvSpPr txBox="1"/>
          <p:nvPr/>
        </p:nvSpPr>
        <p:spPr>
          <a:xfrm>
            <a:off x="827584" y="448286"/>
            <a:ext cx="740138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uhaus 93" panose="04030905020B02020C02" pitchFamily="82" charset="0"/>
              </a:rPr>
              <a:t>HAPPY HALLOWEEN!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Рисунок 3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42900"/>
          </a:xfrm>
          <a:prstGeom prst="rect">
            <a:avLst/>
          </a:prstGeom>
        </p:spPr>
      </p:pic>
      <p:pic>
        <p:nvPicPr>
          <p:cNvPr id="5" name="Рисунок 4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500" y="6515100"/>
            <a:ext cx="5143500" cy="342900"/>
          </a:xfrm>
          <a:prstGeom prst="rect">
            <a:avLst/>
          </a:prstGeom>
        </p:spPr>
      </p:pic>
      <p:pic>
        <p:nvPicPr>
          <p:cNvPr id="6" name="Рисунок 5" descr="4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515100"/>
            <a:ext cx="5143500" cy="342900"/>
          </a:xfrm>
          <a:prstGeom prst="rect">
            <a:avLst/>
          </a:prstGeom>
        </p:spPr>
      </p:pic>
      <p:pic>
        <p:nvPicPr>
          <p:cNvPr id="7" name="Рисунок 6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784116" y="3116771"/>
            <a:ext cx="6120682" cy="552450"/>
          </a:xfrm>
          <a:prstGeom prst="rect">
            <a:avLst/>
          </a:prstGeom>
        </p:spPr>
      </p:pic>
      <p:pic>
        <p:nvPicPr>
          <p:cNvPr id="8" name="Рисунок 7" descr="4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807434" y="3116772"/>
            <a:ext cx="6120682" cy="552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79789"/>
            <a:ext cx="4245397" cy="44576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9" y="2852936"/>
            <a:ext cx="3323281" cy="3017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93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841841"/>
            <a:ext cx="2771800" cy="198435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54634" y="161521"/>
            <a:ext cx="7209331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ru-RU" sz="2000" b="1" kern="0" dirty="0">
                <a:ln w="11430">
                  <a:solidFill>
                    <a:srgbClr val="92D050"/>
                  </a:solidFill>
                </a:ln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ＭＳ Ｐゴシック" charset="-128"/>
              </a:rPr>
              <a:t>INFORMATION </a:t>
            </a:r>
            <a:r>
              <a:rPr lang="en-US" altLang="ru-RU" sz="2000" b="1" kern="0" dirty="0" smtClean="0">
                <a:ln w="11430">
                  <a:solidFill>
                    <a:srgbClr val="92D050"/>
                  </a:solidFill>
                </a:ln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roadway" panose="04040905080B02020502" pitchFamily="82" charset="0"/>
                <a:ea typeface="ＭＳ Ｐゴシック" charset="-128"/>
              </a:rPr>
              <a:t> RESOURCES</a:t>
            </a:r>
            <a:endParaRPr lang="en-US" altLang="ru-RU" sz="2000" b="1" kern="0" dirty="0">
              <a:ln w="11430">
                <a:solidFill>
                  <a:srgbClr val="92D050"/>
                </a:solidFill>
              </a:ln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roadway" panose="04040905080B02020502" pitchFamily="82" charset="0"/>
              <a:ea typeface="ＭＳ Ｐゴシック" charset="-128"/>
            </a:endParaRPr>
          </a:p>
          <a:p>
            <a:pPr algn="ctr"/>
            <a:endParaRPr lang="ru-RU" altLang="ru-RU" sz="3200" b="1" kern="0" dirty="0">
              <a:ln w="11430">
                <a:solidFill>
                  <a:srgbClr val="92D050"/>
                </a:solidFill>
              </a:ln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ＭＳ Ｐゴシック" charset="-128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8" y="5423011"/>
            <a:ext cx="2741412" cy="144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6377" y="-43206"/>
            <a:ext cx="1187624" cy="382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27442"/>
            <a:ext cx="709541" cy="3383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7" y="-152195"/>
            <a:ext cx="618905" cy="2951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1079612" y="940372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en.wikipedia.org/wiki/Halloween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http://www.answers.com/Q/What_is_the_history_of_Halloween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://s3.pic4you.ru/allimage/y2013/10-30/12216/3940990.png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s3.pic4you.ru/allimage/y2013/10-30/12216/3940987.png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://s3.pic4you.ru/allimage/y2013/10-30/12216/3940985.png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http://s3.pic4you.ru/allimage/y2013/10-30/12216/3940969.png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http://s3.pic4you.ru/allimage/y2013/10-30/12216/3940966.png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http://s3.pic4you.ru/allimage/y2013/10-30/12216/3940963.png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http://s3.pic4you.ru/allimage/y2013/10-30/12216/3940960.png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http://s3.pic4you.ru/allimage/y2013/10-30/12216/3940962.png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http://s3.pic4you.ru/allimage/y2013/10-30/12216/3940951.png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http://s3.pic4you.ru/allimage/y2013/10-30/12216/3940940.png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http://s3.pic4you.ru/allimage/y2013/10-30/12216/3940938.png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http://s3.pic4you.ru/allimage/y2013/10-30/12216/3940934.png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http://s3.pic4you.ru/allimage/y2013/10-30/12216/3940918.png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http://s3.pic4you.ru/allimage/y2013/10-27/12216/3932695.png 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http://s3.pic4you.ru/allimage/y2013/10-02/12216/3869787.png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http://s3.pic4you.ru/allimage/y2013/10-02/12216/3869758.png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http://s3.pic4you.ru/allimage/y2013/10-02/12216/3869726.png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http://s1.pic4you.ru/allimage/y2012/10-18/12216/2569731.png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http://s1.pic4you.ru/allimage/y2012/10-18/12216/2569719.png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by-anna.ucoz.ru/halloween/NLD_Tombstone.png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://my-karnaval.kz/upload/05166.jpg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://emmastrend.com/wp-content/uploads/2015/09/Halloween-Fancy-Dress-3.png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http://texarkanafyi.com/wp-content/uploads/2015/10/trick-or-treaters.png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www.clipartlord.com/wp-content/uploads/2013/03/boy-in-halloween-costume.pgn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http://anousdeux04.a.n.pic.centerblog.net/50c10fd6.png</a:t>
            </a: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http://p4.storage.canalblog.com/41/82/937437/79833171_o.png</a:t>
            </a: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top10wala.in/wp-content/uploads/2015/09/halloween-boo-with-pupkins.png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zizaza.com/cache/big_thumb/iconset/167125/30568/PNG/128/halloween/hat_witch.png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s.cafebazaar.ir/1/upload/icons/com.ruh1.rakroid.png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www.pnglogo.com/wp-content/uploads/2015/10/Black-Halloween-Ghost-PNG-01556.png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gallery.yopriceville.com/var/resizes/Free-Clipart-Pictures/Halloween-PNG-Pictures/Halloween_PNG_Candy_Bag_Clipart.png?m=1376604000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gallery.yopriceville.com/var/resizes/Free-Clipart-Pictures/Halloween-PNG-Pictures/Halloween_Black_Spider_PNG_Clipart.png?m=1375135200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gallery.yopriceville.com/var/resizes/Free-Clipart-Pictures/Halloween-PNG-Pictures/Frankenstein_PNG_Picture.png?m=1410538200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free-illustrations-ls01.gatag.net/images/lgi01a201408250400.jpg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emmastrend.com/wp-content/uploads/2015/09/Halloween-Cat-Clipart-06.png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gallery.yopriceville.com/var/resizes/Free-Clipart-Pictures/Halloween-PNG-Pictures/Halloween_Moon_with_Bats_PNG_Clipart.png?m=1375180196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/>
              </a:rPr>
              <a:t>static.tumblr.com/cb1d70a3e1792d26a4f4b7d8710ab62c/ncem8hl/IQnnwyk84/tumblr_static_eukxkujoay8s0g4cswc8cwg4o.png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4998" y="849097"/>
            <a:ext cx="34886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by-anna.ucoz.ru/halloween/NLD_Cauldron_with_potion.png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0"/>
              </a:rPr>
              <a:t>by-anna.ucoz.ru/halloween/NLD_Tree.png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1"/>
              </a:rPr>
              <a:t>pic4you.ru/allimage/y2011/09-07/12216/1171283.png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2"/>
              </a:rPr>
              <a:t>pic4you.ru/allimage/y2011/09-07/12216/1171260.png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3"/>
              </a:rPr>
              <a:t>pic4you.ru/allimage/y2011/09-07/12216/1171254.png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4"/>
              </a:rPr>
              <a:t>pic4you.ru/allimage/y2011/09-07/12216/1171251.png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5"/>
              </a:rPr>
              <a:t>pic4you.ru/allimage/y2011/09-07/12216/1171247.png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6"/>
              </a:rPr>
              <a:t>pic4you.ru/allimage/y2011/09-07/12216/1171239.png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7"/>
              </a:rPr>
              <a:t>pic4you.ru/allimage/y2011/09-07/12216/1171230.png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8"/>
              </a:rPr>
              <a:t>pic4you.ru/allimage/y2011/09-07/12216/1171282.png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9"/>
              </a:rPr>
              <a:t>s3.pic4you.ru/allimage/y2013/10-29/12216/3938350.png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0"/>
              </a:rPr>
              <a:t>s3.pic4you.ru/allimage/y2013/09-21/12216/3834417.png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1"/>
              </a:rPr>
              <a:t>funforkids.ru/pictures/halloween/halloween071.png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2"/>
              </a:rPr>
              <a:t>gifgifs.com/animations/holidays/halloween/line.gif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http://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3"/>
              </a:rPr>
              <a:t>s3.pic4you.ru/allimage/y2013/11-06/12216/3959557-thumb.png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4"/>
              </a:rPr>
              <a:t>s3.pic4you.ru/allimage/y2013/10-30/12216/3940976.png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5"/>
              </a:rPr>
              <a:t>s3.pic4you.ru/allimage/y2013/10-31/12216/3943798.png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6"/>
              </a:rPr>
              <a:t>s3.pic4you.ru/allimage/y2013/10-31/12216/3943795.png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http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://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7"/>
              </a:rPr>
              <a:t>s3.pic4you.ru/allimage/y2013/10-31/12216/3943794.png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 </a:t>
            </a:r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Podlipaeva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O.N. MAOU Sc.24, Berezniki, </a:t>
            </a:r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Permskiy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krai</a:t>
            </a:r>
            <a:r>
              <a:rPr lang="en-US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Halloween </a:t>
            </a:r>
            <a:r>
              <a:rPr 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http://</a:t>
            </a:r>
            <a:r>
              <a:rPr lang="en-US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8"/>
              </a:rPr>
              <a:t>wilstar.com/holidays/hallown.htm</a:t>
            </a:r>
            <a:r>
              <a:rPr lang="en-US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2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Татьяна\AppData\Local\Microsoft\Windows\Temporary Internet Files\Content.IE5\RNP24YU5\MC90023218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04551" y="332656"/>
            <a:ext cx="1259632" cy="10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1" descr="C:\Users\Татьяна\AppData\Local\Microsoft\Windows\Temporary Internet Files\Content.IE5\RNP24YU5\MC90023218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3539" y="1988840"/>
            <a:ext cx="1259632" cy="10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1" descr="C:\Users\Татьяна\AppData\Local\Microsoft\Windows\Temporary Internet Files\Content.IE5\RNP24YU5\MC90023218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8375" y="3807051"/>
            <a:ext cx="1259632" cy="10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 descr="C:\Users\Татьяна\AppData\Local\Microsoft\Windows\Temporary Internet Files\Content.IE5\RNP24YU5\MC900232182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8375" y="5517232"/>
            <a:ext cx="1259632" cy="104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971600" y="332656"/>
            <a:ext cx="58601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People decorate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streets and their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houses with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pumpkins. 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4567071" cy="4521400"/>
          </a:xfrm>
          <a:prstGeom prst="rect">
            <a:avLst/>
          </a:prstGeom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" name="Равнобедренный треугольник 9">
            <a:hlinkClick r:id="rId4" action="ppaction://hlinksldjump"/>
          </p:cNvPr>
          <p:cNvSpPr/>
          <p:nvPr/>
        </p:nvSpPr>
        <p:spPr>
          <a:xfrm>
            <a:off x="6831745" y="6416907"/>
            <a:ext cx="414221" cy="299177"/>
          </a:xfrm>
          <a:prstGeom prst="triangl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94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5" y="152582"/>
            <a:ext cx="1141222" cy="13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1" y="1844824"/>
            <a:ext cx="1141222" cy="13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1" y="3501008"/>
            <a:ext cx="1141222" cy="13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5" y="5229200"/>
            <a:ext cx="1141222" cy="135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664" y="1502618"/>
            <a:ext cx="3549336" cy="5355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79712" y="163790"/>
            <a:ext cx="6120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traditional decoration is Jack-o-lantern. 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cut holes in the pumpkin and put 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candle inside it.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looks frightening at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night.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996952"/>
            <a:ext cx="3714093" cy="345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7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1296144" cy="91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1296144" cy="91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2" y="2974013"/>
            <a:ext cx="1296144" cy="91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2" y="4293096"/>
            <a:ext cx="1296144" cy="91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61248"/>
            <a:ext cx="1296144" cy="913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51720" y="151058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Halloween is a fun holiday.</a:t>
            </a:r>
          </a:p>
          <a:p>
            <a:endParaRPr lang="ru-RU" sz="2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evening there are a lot  of Halloween  parties.  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67640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20" y="1380682"/>
            <a:ext cx="4729096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84457"/>
            <a:ext cx="1202511" cy="126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16" y="1772816"/>
            <a:ext cx="1202511" cy="126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59" y="3428999"/>
            <a:ext cx="1202511" cy="126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21" y="4998189"/>
            <a:ext cx="1202511" cy="1262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Line 11"/>
          <p:cNvSpPr>
            <a:spLocks noChangeShapeType="1"/>
          </p:cNvSpPr>
          <p:nvPr/>
        </p:nvSpPr>
        <p:spPr bwMode="auto">
          <a:xfrm>
            <a:off x="7452320" y="0"/>
            <a:ext cx="0" cy="6858000"/>
          </a:xfrm>
          <a:prstGeom prst="line">
            <a:avLst/>
          </a:prstGeom>
          <a:ln w="76200">
            <a:solidFill>
              <a:srgbClr val="FFC000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18445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Children 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wear funny or scary costumes on this holiday.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78" y="2046592"/>
            <a:ext cx="2135819" cy="27648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16832"/>
            <a:ext cx="4802115" cy="3081357"/>
          </a:xfrm>
          <a:prstGeom prst="rect">
            <a:avLst/>
          </a:prstGeom>
        </p:spPr>
      </p:pic>
      <p:sp>
        <p:nvSpPr>
          <p:cNvPr id="11" name="Равнобедренный треугольник 10">
            <a:hlinkClick r:id="rId6" action="ppaction://hlinksldjump"/>
          </p:cNvPr>
          <p:cNvSpPr/>
          <p:nvPr/>
        </p:nvSpPr>
        <p:spPr>
          <a:xfrm>
            <a:off x="8670251" y="6453122"/>
            <a:ext cx="414221" cy="299177"/>
          </a:xfrm>
          <a:prstGeom prst="triangl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001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Тема Office">
  <a:themeElements>
    <a:clrScheme name="Другая 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Другая 8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3300"/>
      </a:dk2>
      <a:lt2>
        <a:srgbClr val="FFFFFF"/>
      </a:lt2>
      <a:accent1>
        <a:srgbClr val="E6A35C"/>
      </a:accent1>
      <a:accent2>
        <a:srgbClr val="F2919E"/>
      </a:accent2>
      <a:accent3>
        <a:srgbClr val="E2ADAA"/>
      </a:accent3>
      <a:accent4>
        <a:srgbClr val="DADADA"/>
      </a:accent4>
      <a:accent5>
        <a:srgbClr val="F0CEB5"/>
      </a:accent5>
      <a:accent6>
        <a:srgbClr val="DB838F"/>
      </a:accent6>
      <a:hlink>
        <a:srgbClr val="FFB299"/>
      </a:hlink>
      <a:folHlink>
        <a:srgbClr val="E6B8D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EB815E"/>
        </a:accent1>
        <a:accent2>
          <a:srgbClr val="F28E6D"/>
        </a:accent2>
        <a:accent3>
          <a:srgbClr val="E2ADAA"/>
        </a:accent3>
        <a:accent4>
          <a:srgbClr val="DADADA"/>
        </a:accent4>
        <a:accent5>
          <a:srgbClr val="F3C1B6"/>
        </a:accent5>
        <a:accent6>
          <a:srgbClr val="DB8062"/>
        </a:accent6>
        <a:hlink>
          <a:srgbClr val="FF9F80"/>
        </a:hlink>
        <a:folHlink>
          <a:srgbClr val="FFB4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E6A35C"/>
        </a:accent1>
        <a:accent2>
          <a:srgbClr val="F2919E"/>
        </a:accent2>
        <a:accent3>
          <a:srgbClr val="E2ADAA"/>
        </a:accent3>
        <a:accent4>
          <a:srgbClr val="DADADA"/>
        </a:accent4>
        <a:accent5>
          <a:srgbClr val="F0CEB5"/>
        </a:accent5>
        <a:accent6>
          <a:srgbClr val="DB838F"/>
        </a:accent6>
        <a:hlink>
          <a:srgbClr val="FFB299"/>
        </a:hlink>
        <a:folHlink>
          <a:srgbClr val="E6B8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9FCC8F"/>
        </a:accent1>
        <a:accent2>
          <a:srgbClr val="FFA98C"/>
        </a:accent2>
        <a:accent3>
          <a:srgbClr val="E2ADAA"/>
        </a:accent3>
        <a:accent4>
          <a:srgbClr val="DADADA"/>
        </a:accent4>
        <a:accent5>
          <a:srgbClr val="CDE2C6"/>
        </a:accent5>
        <a:accent6>
          <a:srgbClr val="E7997E"/>
        </a:accent6>
        <a:hlink>
          <a:srgbClr val="ACCBE6"/>
        </a:hlink>
        <a:folHlink>
          <a:srgbClr val="D4DE9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7ACCB8"/>
        </a:accent1>
        <a:accent2>
          <a:srgbClr val="D4CC5B"/>
        </a:accent2>
        <a:accent3>
          <a:srgbClr val="E2ADAA"/>
        </a:accent3>
        <a:accent4>
          <a:srgbClr val="DADADA"/>
        </a:accent4>
        <a:accent5>
          <a:srgbClr val="BEE2D8"/>
        </a:accent5>
        <a:accent6>
          <a:srgbClr val="C0B952"/>
        </a:accent6>
        <a:hlink>
          <a:srgbClr val="DEBFFF"/>
        </a:hlink>
        <a:folHlink>
          <a:srgbClr val="FFBC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B815E"/>
        </a:accent1>
        <a:accent2>
          <a:srgbClr val="F28E6D"/>
        </a:accent2>
        <a:accent3>
          <a:srgbClr val="FFFFFF"/>
        </a:accent3>
        <a:accent4>
          <a:srgbClr val="000000"/>
        </a:accent4>
        <a:accent5>
          <a:srgbClr val="F3C1B6"/>
        </a:accent5>
        <a:accent6>
          <a:srgbClr val="DB8062"/>
        </a:accent6>
        <a:hlink>
          <a:srgbClr val="FF9F80"/>
        </a:hlink>
        <a:folHlink>
          <a:srgbClr val="FFB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A35C"/>
        </a:accent1>
        <a:accent2>
          <a:srgbClr val="F2919E"/>
        </a:accent2>
        <a:accent3>
          <a:srgbClr val="FFFFFF"/>
        </a:accent3>
        <a:accent4>
          <a:srgbClr val="000000"/>
        </a:accent4>
        <a:accent5>
          <a:srgbClr val="F0CEB5"/>
        </a:accent5>
        <a:accent6>
          <a:srgbClr val="DB838F"/>
        </a:accent6>
        <a:hlink>
          <a:srgbClr val="FFB299"/>
        </a:hlink>
        <a:folHlink>
          <a:srgbClr val="E6B8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FCC8F"/>
        </a:accent1>
        <a:accent2>
          <a:srgbClr val="FFA98C"/>
        </a:accent2>
        <a:accent3>
          <a:srgbClr val="FFFFFF"/>
        </a:accent3>
        <a:accent4>
          <a:srgbClr val="000000"/>
        </a:accent4>
        <a:accent5>
          <a:srgbClr val="CDE2C6"/>
        </a:accent5>
        <a:accent6>
          <a:srgbClr val="E7997E"/>
        </a:accent6>
        <a:hlink>
          <a:srgbClr val="ACCBE6"/>
        </a:hlink>
        <a:folHlink>
          <a:srgbClr val="D4DE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ACCB8"/>
        </a:accent1>
        <a:accent2>
          <a:srgbClr val="D4CC5B"/>
        </a:accent2>
        <a:accent3>
          <a:srgbClr val="FFFFFF"/>
        </a:accent3>
        <a:accent4>
          <a:srgbClr val="000000"/>
        </a:accent4>
        <a:accent5>
          <a:srgbClr val="BEE2D8"/>
        </a:accent5>
        <a:accent6>
          <a:srgbClr val="C0B952"/>
        </a:accent6>
        <a:hlink>
          <a:srgbClr val="DEBFFF"/>
        </a:hlink>
        <a:folHlink>
          <a:srgbClr val="FFBC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2">
      <a:dk1>
        <a:srgbClr val="333333"/>
      </a:dk1>
      <a:lt1>
        <a:srgbClr val="FFFFFF"/>
      </a:lt1>
      <a:dk2>
        <a:srgbClr val="CC3300"/>
      </a:dk2>
      <a:lt2>
        <a:srgbClr val="FFFFFF"/>
      </a:lt2>
      <a:accent1>
        <a:srgbClr val="E6A35C"/>
      </a:accent1>
      <a:accent2>
        <a:srgbClr val="F2919E"/>
      </a:accent2>
      <a:accent3>
        <a:srgbClr val="E2ADAA"/>
      </a:accent3>
      <a:accent4>
        <a:srgbClr val="DADADA"/>
      </a:accent4>
      <a:accent5>
        <a:srgbClr val="F0CEB5"/>
      </a:accent5>
      <a:accent6>
        <a:srgbClr val="DB838F"/>
      </a:accent6>
      <a:hlink>
        <a:srgbClr val="FFB299"/>
      </a:hlink>
      <a:folHlink>
        <a:srgbClr val="E6B8D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EB815E"/>
        </a:accent1>
        <a:accent2>
          <a:srgbClr val="F28E6D"/>
        </a:accent2>
        <a:accent3>
          <a:srgbClr val="E2ADAA"/>
        </a:accent3>
        <a:accent4>
          <a:srgbClr val="DADADA"/>
        </a:accent4>
        <a:accent5>
          <a:srgbClr val="F3C1B6"/>
        </a:accent5>
        <a:accent6>
          <a:srgbClr val="DB8062"/>
        </a:accent6>
        <a:hlink>
          <a:srgbClr val="FF9F80"/>
        </a:hlink>
        <a:folHlink>
          <a:srgbClr val="FFB4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E6A35C"/>
        </a:accent1>
        <a:accent2>
          <a:srgbClr val="F2919E"/>
        </a:accent2>
        <a:accent3>
          <a:srgbClr val="E2ADAA"/>
        </a:accent3>
        <a:accent4>
          <a:srgbClr val="DADADA"/>
        </a:accent4>
        <a:accent5>
          <a:srgbClr val="F0CEB5"/>
        </a:accent5>
        <a:accent6>
          <a:srgbClr val="DB838F"/>
        </a:accent6>
        <a:hlink>
          <a:srgbClr val="FFB299"/>
        </a:hlink>
        <a:folHlink>
          <a:srgbClr val="E6B8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9FCC8F"/>
        </a:accent1>
        <a:accent2>
          <a:srgbClr val="FFA98C"/>
        </a:accent2>
        <a:accent3>
          <a:srgbClr val="E2ADAA"/>
        </a:accent3>
        <a:accent4>
          <a:srgbClr val="DADADA"/>
        </a:accent4>
        <a:accent5>
          <a:srgbClr val="CDE2C6"/>
        </a:accent5>
        <a:accent6>
          <a:srgbClr val="E7997E"/>
        </a:accent6>
        <a:hlink>
          <a:srgbClr val="ACCBE6"/>
        </a:hlink>
        <a:folHlink>
          <a:srgbClr val="D4DE9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7ACCB8"/>
        </a:accent1>
        <a:accent2>
          <a:srgbClr val="D4CC5B"/>
        </a:accent2>
        <a:accent3>
          <a:srgbClr val="E2ADAA"/>
        </a:accent3>
        <a:accent4>
          <a:srgbClr val="DADADA"/>
        </a:accent4>
        <a:accent5>
          <a:srgbClr val="BEE2D8"/>
        </a:accent5>
        <a:accent6>
          <a:srgbClr val="C0B952"/>
        </a:accent6>
        <a:hlink>
          <a:srgbClr val="DEBFFF"/>
        </a:hlink>
        <a:folHlink>
          <a:srgbClr val="FFBC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B815E"/>
        </a:accent1>
        <a:accent2>
          <a:srgbClr val="F28E6D"/>
        </a:accent2>
        <a:accent3>
          <a:srgbClr val="FFFFFF"/>
        </a:accent3>
        <a:accent4>
          <a:srgbClr val="000000"/>
        </a:accent4>
        <a:accent5>
          <a:srgbClr val="F3C1B6"/>
        </a:accent5>
        <a:accent6>
          <a:srgbClr val="DB8062"/>
        </a:accent6>
        <a:hlink>
          <a:srgbClr val="FF9F80"/>
        </a:hlink>
        <a:folHlink>
          <a:srgbClr val="FFB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A35C"/>
        </a:accent1>
        <a:accent2>
          <a:srgbClr val="F2919E"/>
        </a:accent2>
        <a:accent3>
          <a:srgbClr val="FFFFFF"/>
        </a:accent3>
        <a:accent4>
          <a:srgbClr val="000000"/>
        </a:accent4>
        <a:accent5>
          <a:srgbClr val="F0CEB5"/>
        </a:accent5>
        <a:accent6>
          <a:srgbClr val="DB838F"/>
        </a:accent6>
        <a:hlink>
          <a:srgbClr val="FFB299"/>
        </a:hlink>
        <a:folHlink>
          <a:srgbClr val="E6B8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FCC8F"/>
        </a:accent1>
        <a:accent2>
          <a:srgbClr val="FFA98C"/>
        </a:accent2>
        <a:accent3>
          <a:srgbClr val="FFFFFF"/>
        </a:accent3>
        <a:accent4>
          <a:srgbClr val="000000"/>
        </a:accent4>
        <a:accent5>
          <a:srgbClr val="CDE2C6"/>
        </a:accent5>
        <a:accent6>
          <a:srgbClr val="E7997E"/>
        </a:accent6>
        <a:hlink>
          <a:srgbClr val="ACCBE6"/>
        </a:hlink>
        <a:folHlink>
          <a:srgbClr val="D4DE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ACCB8"/>
        </a:accent1>
        <a:accent2>
          <a:srgbClr val="D4CC5B"/>
        </a:accent2>
        <a:accent3>
          <a:srgbClr val="FFFFFF"/>
        </a:accent3>
        <a:accent4>
          <a:srgbClr val="000000"/>
        </a:accent4>
        <a:accent5>
          <a:srgbClr val="BEE2D8"/>
        </a:accent5>
        <a:accent6>
          <a:srgbClr val="C0B952"/>
        </a:accent6>
        <a:hlink>
          <a:srgbClr val="DEBFFF"/>
        </a:hlink>
        <a:folHlink>
          <a:srgbClr val="FFBC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1_Default Design 2">
      <a:dk1>
        <a:srgbClr val="333333"/>
      </a:dk1>
      <a:lt1>
        <a:srgbClr val="FFFFFF"/>
      </a:lt1>
      <a:dk2>
        <a:srgbClr val="CC3300"/>
      </a:dk2>
      <a:lt2>
        <a:srgbClr val="FFFFFF"/>
      </a:lt2>
      <a:accent1>
        <a:srgbClr val="E6A35C"/>
      </a:accent1>
      <a:accent2>
        <a:srgbClr val="F2919E"/>
      </a:accent2>
      <a:accent3>
        <a:srgbClr val="E2ADAA"/>
      </a:accent3>
      <a:accent4>
        <a:srgbClr val="DADADA"/>
      </a:accent4>
      <a:accent5>
        <a:srgbClr val="F0CEB5"/>
      </a:accent5>
      <a:accent6>
        <a:srgbClr val="DB838F"/>
      </a:accent6>
      <a:hlink>
        <a:srgbClr val="FFB299"/>
      </a:hlink>
      <a:folHlink>
        <a:srgbClr val="E6B8D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EB815E"/>
        </a:accent1>
        <a:accent2>
          <a:srgbClr val="F28E6D"/>
        </a:accent2>
        <a:accent3>
          <a:srgbClr val="E2ADAA"/>
        </a:accent3>
        <a:accent4>
          <a:srgbClr val="DADADA"/>
        </a:accent4>
        <a:accent5>
          <a:srgbClr val="F3C1B6"/>
        </a:accent5>
        <a:accent6>
          <a:srgbClr val="DB8062"/>
        </a:accent6>
        <a:hlink>
          <a:srgbClr val="FF9F80"/>
        </a:hlink>
        <a:folHlink>
          <a:srgbClr val="FFB4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E6A35C"/>
        </a:accent1>
        <a:accent2>
          <a:srgbClr val="F2919E"/>
        </a:accent2>
        <a:accent3>
          <a:srgbClr val="E2ADAA"/>
        </a:accent3>
        <a:accent4>
          <a:srgbClr val="DADADA"/>
        </a:accent4>
        <a:accent5>
          <a:srgbClr val="F0CEB5"/>
        </a:accent5>
        <a:accent6>
          <a:srgbClr val="DB838F"/>
        </a:accent6>
        <a:hlink>
          <a:srgbClr val="FFB299"/>
        </a:hlink>
        <a:folHlink>
          <a:srgbClr val="E6B8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9FCC8F"/>
        </a:accent1>
        <a:accent2>
          <a:srgbClr val="FFA98C"/>
        </a:accent2>
        <a:accent3>
          <a:srgbClr val="E2ADAA"/>
        </a:accent3>
        <a:accent4>
          <a:srgbClr val="DADADA"/>
        </a:accent4>
        <a:accent5>
          <a:srgbClr val="CDE2C6"/>
        </a:accent5>
        <a:accent6>
          <a:srgbClr val="E7997E"/>
        </a:accent6>
        <a:hlink>
          <a:srgbClr val="ACCBE6"/>
        </a:hlink>
        <a:folHlink>
          <a:srgbClr val="D4DE9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7ACCB8"/>
        </a:accent1>
        <a:accent2>
          <a:srgbClr val="D4CC5B"/>
        </a:accent2>
        <a:accent3>
          <a:srgbClr val="E2ADAA"/>
        </a:accent3>
        <a:accent4>
          <a:srgbClr val="DADADA"/>
        </a:accent4>
        <a:accent5>
          <a:srgbClr val="BEE2D8"/>
        </a:accent5>
        <a:accent6>
          <a:srgbClr val="C0B952"/>
        </a:accent6>
        <a:hlink>
          <a:srgbClr val="DEBFFF"/>
        </a:hlink>
        <a:folHlink>
          <a:srgbClr val="FFBC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B815E"/>
        </a:accent1>
        <a:accent2>
          <a:srgbClr val="F28E6D"/>
        </a:accent2>
        <a:accent3>
          <a:srgbClr val="FFFFFF"/>
        </a:accent3>
        <a:accent4>
          <a:srgbClr val="000000"/>
        </a:accent4>
        <a:accent5>
          <a:srgbClr val="F3C1B6"/>
        </a:accent5>
        <a:accent6>
          <a:srgbClr val="DB8062"/>
        </a:accent6>
        <a:hlink>
          <a:srgbClr val="FF9F80"/>
        </a:hlink>
        <a:folHlink>
          <a:srgbClr val="FFB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A35C"/>
        </a:accent1>
        <a:accent2>
          <a:srgbClr val="F2919E"/>
        </a:accent2>
        <a:accent3>
          <a:srgbClr val="FFFFFF"/>
        </a:accent3>
        <a:accent4>
          <a:srgbClr val="000000"/>
        </a:accent4>
        <a:accent5>
          <a:srgbClr val="F0CEB5"/>
        </a:accent5>
        <a:accent6>
          <a:srgbClr val="DB838F"/>
        </a:accent6>
        <a:hlink>
          <a:srgbClr val="FFB299"/>
        </a:hlink>
        <a:folHlink>
          <a:srgbClr val="E6B8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FCC8F"/>
        </a:accent1>
        <a:accent2>
          <a:srgbClr val="FFA98C"/>
        </a:accent2>
        <a:accent3>
          <a:srgbClr val="FFFFFF"/>
        </a:accent3>
        <a:accent4>
          <a:srgbClr val="000000"/>
        </a:accent4>
        <a:accent5>
          <a:srgbClr val="CDE2C6"/>
        </a:accent5>
        <a:accent6>
          <a:srgbClr val="E7997E"/>
        </a:accent6>
        <a:hlink>
          <a:srgbClr val="ACCBE6"/>
        </a:hlink>
        <a:folHlink>
          <a:srgbClr val="D4DE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ACCB8"/>
        </a:accent1>
        <a:accent2>
          <a:srgbClr val="D4CC5B"/>
        </a:accent2>
        <a:accent3>
          <a:srgbClr val="FFFFFF"/>
        </a:accent3>
        <a:accent4>
          <a:srgbClr val="000000"/>
        </a:accent4>
        <a:accent5>
          <a:srgbClr val="BEE2D8"/>
        </a:accent5>
        <a:accent6>
          <a:srgbClr val="C0B952"/>
        </a:accent6>
        <a:hlink>
          <a:srgbClr val="DEBFFF"/>
        </a:hlink>
        <a:folHlink>
          <a:srgbClr val="FFBC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1_Default Design 2">
      <a:dk1>
        <a:srgbClr val="333333"/>
      </a:dk1>
      <a:lt1>
        <a:srgbClr val="FFFFFF"/>
      </a:lt1>
      <a:dk2>
        <a:srgbClr val="CC3300"/>
      </a:dk2>
      <a:lt2>
        <a:srgbClr val="FFFFFF"/>
      </a:lt2>
      <a:accent1>
        <a:srgbClr val="E6A35C"/>
      </a:accent1>
      <a:accent2>
        <a:srgbClr val="F2919E"/>
      </a:accent2>
      <a:accent3>
        <a:srgbClr val="E2ADAA"/>
      </a:accent3>
      <a:accent4>
        <a:srgbClr val="DADADA"/>
      </a:accent4>
      <a:accent5>
        <a:srgbClr val="F0CEB5"/>
      </a:accent5>
      <a:accent6>
        <a:srgbClr val="DB838F"/>
      </a:accent6>
      <a:hlink>
        <a:srgbClr val="FFB299"/>
      </a:hlink>
      <a:folHlink>
        <a:srgbClr val="E6B8D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EB815E"/>
        </a:accent1>
        <a:accent2>
          <a:srgbClr val="F28E6D"/>
        </a:accent2>
        <a:accent3>
          <a:srgbClr val="E2ADAA"/>
        </a:accent3>
        <a:accent4>
          <a:srgbClr val="DADADA"/>
        </a:accent4>
        <a:accent5>
          <a:srgbClr val="F3C1B6"/>
        </a:accent5>
        <a:accent6>
          <a:srgbClr val="DB8062"/>
        </a:accent6>
        <a:hlink>
          <a:srgbClr val="FF9F80"/>
        </a:hlink>
        <a:folHlink>
          <a:srgbClr val="FFB4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E6A35C"/>
        </a:accent1>
        <a:accent2>
          <a:srgbClr val="F2919E"/>
        </a:accent2>
        <a:accent3>
          <a:srgbClr val="E2ADAA"/>
        </a:accent3>
        <a:accent4>
          <a:srgbClr val="DADADA"/>
        </a:accent4>
        <a:accent5>
          <a:srgbClr val="F0CEB5"/>
        </a:accent5>
        <a:accent6>
          <a:srgbClr val="DB838F"/>
        </a:accent6>
        <a:hlink>
          <a:srgbClr val="FFB299"/>
        </a:hlink>
        <a:folHlink>
          <a:srgbClr val="E6B8D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9FCC8F"/>
        </a:accent1>
        <a:accent2>
          <a:srgbClr val="FFA98C"/>
        </a:accent2>
        <a:accent3>
          <a:srgbClr val="E2ADAA"/>
        </a:accent3>
        <a:accent4>
          <a:srgbClr val="DADADA"/>
        </a:accent4>
        <a:accent5>
          <a:srgbClr val="CDE2C6"/>
        </a:accent5>
        <a:accent6>
          <a:srgbClr val="E7997E"/>
        </a:accent6>
        <a:hlink>
          <a:srgbClr val="ACCBE6"/>
        </a:hlink>
        <a:folHlink>
          <a:srgbClr val="D4DE9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3300"/>
        </a:dk2>
        <a:lt2>
          <a:srgbClr val="FFFFFF"/>
        </a:lt2>
        <a:accent1>
          <a:srgbClr val="7ACCB8"/>
        </a:accent1>
        <a:accent2>
          <a:srgbClr val="D4CC5B"/>
        </a:accent2>
        <a:accent3>
          <a:srgbClr val="E2ADAA"/>
        </a:accent3>
        <a:accent4>
          <a:srgbClr val="DADADA"/>
        </a:accent4>
        <a:accent5>
          <a:srgbClr val="BEE2D8"/>
        </a:accent5>
        <a:accent6>
          <a:srgbClr val="C0B952"/>
        </a:accent6>
        <a:hlink>
          <a:srgbClr val="DEBFFF"/>
        </a:hlink>
        <a:folHlink>
          <a:srgbClr val="FFBCA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B815E"/>
        </a:accent1>
        <a:accent2>
          <a:srgbClr val="F28E6D"/>
        </a:accent2>
        <a:accent3>
          <a:srgbClr val="FFFFFF"/>
        </a:accent3>
        <a:accent4>
          <a:srgbClr val="000000"/>
        </a:accent4>
        <a:accent5>
          <a:srgbClr val="F3C1B6"/>
        </a:accent5>
        <a:accent6>
          <a:srgbClr val="DB8062"/>
        </a:accent6>
        <a:hlink>
          <a:srgbClr val="FF9F80"/>
        </a:hlink>
        <a:folHlink>
          <a:srgbClr val="FFB4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E6A35C"/>
        </a:accent1>
        <a:accent2>
          <a:srgbClr val="F2919E"/>
        </a:accent2>
        <a:accent3>
          <a:srgbClr val="FFFFFF"/>
        </a:accent3>
        <a:accent4>
          <a:srgbClr val="000000"/>
        </a:accent4>
        <a:accent5>
          <a:srgbClr val="F0CEB5"/>
        </a:accent5>
        <a:accent6>
          <a:srgbClr val="DB838F"/>
        </a:accent6>
        <a:hlink>
          <a:srgbClr val="FFB299"/>
        </a:hlink>
        <a:folHlink>
          <a:srgbClr val="E6B8D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9FCC8F"/>
        </a:accent1>
        <a:accent2>
          <a:srgbClr val="FFA98C"/>
        </a:accent2>
        <a:accent3>
          <a:srgbClr val="FFFFFF"/>
        </a:accent3>
        <a:accent4>
          <a:srgbClr val="000000"/>
        </a:accent4>
        <a:accent5>
          <a:srgbClr val="CDE2C6"/>
        </a:accent5>
        <a:accent6>
          <a:srgbClr val="E7997E"/>
        </a:accent6>
        <a:hlink>
          <a:srgbClr val="ACCBE6"/>
        </a:hlink>
        <a:folHlink>
          <a:srgbClr val="D4DE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ACCB8"/>
        </a:accent1>
        <a:accent2>
          <a:srgbClr val="D4CC5B"/>
        </a:accent2>
        <a:accent3>
          <a:srgbClr val="FFFFFF"/>
        </a:accent3>
        <a:accent4>
          <a:srgbClr val="000000"/>
        </a:accent4>
        <a:accent5>
          <a:srgbClr val="BEE2D8"/>
        </a:accent5>
        <a:accent6>
          <a:srgbClr val="C0B952"/>
        </a:accent6>
        <a:hlink>
          <a:srgbClr val="DEBFFF"/>
        </a:hlink>
        <a:folHlink>
          <a:srgbClr val="FFBCA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Тема Office">
  <a:themeElements>
    <a:clrScheme name="Другая 7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640</Words>
  <Application>Microsoft Office PowerPoint</Application>
  <PresentationFormat>Экран (4:3)</PresentationFormat>
  <Paragraphs>264</Paragraphs>
  <Slides>51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Тема Office</vt:lpstr>
      <vt:lpstr>3_Default Design</vt:lpstr>
      <vt:lpstr>1_Default Design</vt:lpstr>
      <vt:lpstr>2_Default Design</vt:lpstr>
      <vt:lpstr>4_Default Design</vt:lpstr>
      <vt:lpstr>5_Default Design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Sveta</cp:lastModifiedBy>
  <cp:revision>239</cp:revision>
  <dcterms:created xsi:type="dcterms:W3CDTF">2013-10-27T10:01:27Z</dcterms:created>
  <dcterms:modified xsi:type="dcterms:W3CDTF">2016-01-22T09:22:52Z</dcterms:modified>
</cp:coreProperties>
</file>