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01869F-CE36-48DD-BC4F-795948411852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6A4E69-515A-4E65-B7A1-6F0C5C7411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Измерение</a:t>
            </a:r>
            <a:r>
              <a:rPr lang="ru-RU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температуры  </a:t>
            </a:r>
            <a:r>
              <a:rPr lang="ru-RU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600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группы</a:t>
            </a:r>
            <a:endParaRPr lang="ru-RU" sz="600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http://xn----gtbcsriagnkg3d6b.xn--p1ai/data/images/products/137698939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 b="15122"/>
          <a:stretch/>
        </p:blipFill>
        <p:spPr bwMode="auto">
          <a:xfrm>
            <a:off x="1763688" y="4725144"/>
            <a:ext cx="5939155" cy="14859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59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833" y="476672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В нашей группе…</a:t>
            </a:r>
            <a:endParaRPr lang="ru-RU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688165"/>
            <a:ext cx="6428184" cy="42484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Комфортная температура!</a:t>
            </a:r>
            <a:endParaRPr lang="ru-RU" sz="32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Lohmatova-NLSH\Desktop\Y3B2CACAXDDR3SCA1Q3WPACATB99D4CA010R11CAQH1JDTCAD54SYXCAE170OVCAJ4U8B3CALLNK68CAB8PIWOCAJJHFE3CARWQ2WVCAWWXB9VCA3IZALDCAEC73XGCAMYF2KPCAHI19QZCAPAI0KECABYN9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24269"/>
            <a:ext cx="4964674" cy="33123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052736"/>
            <a:ext cx="7264896" cy="40324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Педагоги-психологи:</a:t>
            </a:r>
            <a:endParaRPr lang="ru-RU" sz="40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Лохматова Татьяна Васильевна. </a:t>
            </a:r>
            <a:endParaRPr lang="ru-RU" b="1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 Идентификатор   </a:t>
            </a:r>
            <a:r>
              <a:rPr lang="ru-RU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299-481-600</a:t>
            </a:r>
          </a:p>
          <a:p>
            <a:r>
              <a:rPr lang="ru-RU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Казакова Екатерина Олеговна</a:t>
            </a:r>
            <a:r>
              <a:rPr lang="ru-RU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Идентификатор     246-611-615</a:t>
            </a:r>
          </a:p>
          <a:p>
            <a:r>
              <a:rPr lang="ru-RU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Воробьева Надежда Борисовна. </a:t>
            </a:r>
            <a:endParaRPr lang="ru-RU" b="1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 Идентификатор   </a:t>
            </a:r>
            <a:r>
              <a:rPr lang="ru-RU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215-808-784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5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512511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Как </a:t>
            </a:r>
            <a:r>
              <a:rPr lang="ru-RU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измерить температуру в группе?</a:t>
            </a:r>
            <a:endParaRPr lang="ru-RU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2050" name="Picture 2" descr="C:\Users\Lohmatova-NLSH\Desktop\11342176-Family-conflict-between-man-and-woman--Stock-Vector-cartoon-couple-fightin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4896544" cy="38871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ohmatova-NLSH\Desktop\90100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8283">
            <a:off x="1210644" y="625759"/>
            <a:ext cx="3648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23928" y="836712"/>
            <a:ext cx="4844008" cy="5361776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36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Караул</a:t>
            </a:r>
            <a:endParaRPr lang="ru-RU" sz="36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Зона беспокойства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 smtClean="0"/>
          </a:p>
          <a:p>
            <a:pPr marL="45720" indent="0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Зона комфорта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http://nachalo4ka.ru/wp-content/uploads/2014/08/71-1200x12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79303"/>
            <a:ext cx="1872208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20623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Измерение температуры группы</a:t>
            </a:r>
            <a:endParaRPr lang="ru-RU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420888"/>
            <a:ext cx="7200800" cy="26642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1. Благодарности</a:t>
            </a:r>
            <a:endParaRPr lang="ru-RU" sz="3600" b="1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36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2. Трудности </a:t>
            </a:r>
            <a:r>
              <a:rPr lang="ru-RU" sz="36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и жалобы</a:t>
            </a:r>
          </a:p>
          <a:p>
            <a:pPr marL="45720" indent="0">
              <a:buNone/>
            </a:pPr>
            <a:r>
              <a:rPr lang="ru-RU" sz="36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3. Информация</a:t>
            </a:r>
            <a:endParaRPr lang="ru-RU" sz="3600" b="1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36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4. Желания </a:t>
            </a:r>
            <a:r>
              <a:rPr lang="ru-RU" sz="36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и мечты</a:t>
            </a:r>
            <a:endParaRPr lang="ru-RU" sz="36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Lohmatova-NLSH\Desktop\учеб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60" y="4293095"/>
            <a:ext cx="3096740" cy="22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Наши правила</a:t>
            </a:r>
            <a:endParaRPr lang="ru-RU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7608" y="1484784"/>
            <a:ext cx="7632848" cy="439248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24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Когда кто-то говорит перед всеми он (она) – </a:t>
            </a:r>
            <a:r>
              <a:rPr lang="ru-RU" sz="2400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ЗВЕЗДА</a:t>
            </a:r>
            <a:r>
              <a:rPr lang="ru-RU" sz="2400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rgbClr val="008000"/>
                </a:solidFill>
              </a:rPr>
              <a:t>.</a:t>
            </a:r>
            <a:endParaRPr lang="ru-RU" sz="2400" b="1" dirty="0" smtClean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2.   Когда </a:t>
            </a: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говорит </a:t>
            </a:r>
            <a:r>
              <a:rPr lang="ru-RU" sz="2400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ЗВЕЗДА</a:t>
            </a: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FF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-  мы молча слушаем.</a:t>
            </a:r>
          </a:p>
          <a:p>
            <a:pPr marL="45720" indent="0">
              <a:buNone/>
            </a:pP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3.   Мы </a:t>
            </a: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просто слушаем, не обсуждаем и не оцениваем.</a:t>
            </a:r>
          </a:p>
          <a:p>
            <a:pPr marL="45720" indent="0">
              <a:buNone/>
            </a:pP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4.   После </a:t>
            </a: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занятия мы тоже никого не обсуждаем.</a:t>
            </a:r>
          </a:p>
          <a:p>
            <a:pPr marL="45720" indent="0">
              <a:buNone/>
            </a:pP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5.   Мы </a:t>
            </a:r>
            <a:r>
              <a:rPr lang="ru-RU" sz="2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говорим только по теме.</a:t>
            </a:r>
          </a:p>
          <a:p>
            <a:endParaRPr lang="ru-RU" sz="2400" dirty="0" smtClean="0">
              <a:ln>
                <a:solidFill>
                  <a:srgbClr val="0080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Users\Lohmatova-NLSH\Desktop\Owl_Teacher_PNG_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" y="4653135"/>
            <a:ext cx="3194653" cy="21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35896" y="2151133"/>
            <a:ext cx="4968552" cy="3009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Я благодарен (благодарна)</a:t>
            </a:r>
          </a:p>
          <a:p>
            <a:r>
              <a:rPr lang="ru-RU" sz="36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(кому – имя)</a:t>
            </a:r>
          </a:p>
          <a:p>
            <a:r>
              <a:rPr lang="ru-RU" sz="36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36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а то, что ты (он)….</a:t>
            </a:r>
            <a:endParaRPr lang="ru-RU" sz="36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5841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Благодарности</a:t>
            </a:r>
            <a:endParaRPr lang="ru-RU" sz="480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960440" cy="477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9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Трудности и жалобы</a:t>
            </a: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7744" y="1933667"/>
            <a:ext cx="6760840" cy="15121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А также пути  решения</a:t>
            </a:r>
            <a:endParaRPr lang="ru-RU" sz="44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 descr="C:\Users\Lohmatova-NLSH\Desktop\1392572578_1316922877_0_60c41_59317444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90714"/>
            <a:ext cx="3528392" cy="35283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1713" y="542189"/>
            <a:ext cx="4136247" cy="17281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Информация</a:t>
            </a:r>
            <a:endParaRPr lang="ru-RU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2564904"/>
            <a:ext cx="2880320" cy="230425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Что?</a:t>
            </a:r>
          </a:p>
          <a:p>
            <a:r>
              <a:rPr lang="ru-RU" sz="4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Где?</a:t>
            </a:r>
          </a:p>
          <a:p>
            <a:r>
              <a:rPr lang="ru-RU" sz="4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Когда?</a:t>
            </a:r>
            <a:endParaRPr lang="ru-RU" sz="44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Lohmatova-NLSH\Desktop\315931-2011-12-16-13846812.1525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45908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Желания и мечты</a:t>
            </a:r>
            <a:endParaRPr lang="ru-RU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8194" name="Picture 2" descr="C:\Users\Lohmatova-NLSH\Desktop\cartoon_forever-friends--01_15-1920x14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5280587" cy="39604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344</TotalTime>
  <Words>155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Измерение температуры     группы</vt:lpstr>
      <vt:lpstr>Как измерить температуру в группе?</vt:lpstr>
      <vt:lpstr>Презентация PowerPoint</vt:lpstr>
      <vt:lpstr>Измерение температуры группы</vt:lpstr>
      <vt:lpstr>Наши правила</vt:lpstr>
      <vt:lpstr>Благодарности</vt:lpstr>
      <vt:lpstr>Трудности и жалобы </vt:lpstr>
      <vt:lpstr>Информация</vt:lpstr>
      <vt:lpstr>Желания и мечты</vt:lpstr>
      <vt:lpstr>В нашей группе…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температуры     группы</dc:title>
  <dc:creator>Lohmatova-NLSH</dc:creator>
  <cp:lastModifiedBy>Lohmatova-NLSH</cp:lastModifiedBy>
  <cp:revision>24</cp:revision>
  <dcterms:created xsi:type="dcterms:W3CDTF">2016-01-28T07:06:40Z</dcterms:created>
  <dcterms:modified xsi:type="dcterms:W3CDTF">2016-01-29T09:44:05Z</dcterms:modified>
</cp:coreProperties>
</file>