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2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4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7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2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9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2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1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9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0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1/21/2016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057400"/>
            <a:ext cx="7772400" cy="259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Путешествие в город</a:t>
            </a:r>
            <a:br>
              <a:rPr lang="ru-RU" dirty="0" smtClean="0"/>
            </a:br>
            <a:r>
              <a:rPr lang="ru-RU" dirty="0" smtClean="0"/>
              <a:t>  Весенний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81000" y="457200"/>
            <a:ext cx="6781800" cy="33391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Под сугробами растут,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Снеговую воду пьют.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Словно озеро лесное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Плещутся цветы весною.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Дима\Downloads\0_16d9f_5f3d31a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42900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58" y="2362200"/>
            <a:ext cx="8686800" cy="841248"/>
          </a:xfrm>
        </p:spPr>
        <p:txBody>
          <a:bodyPr/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Станция «Яркая»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има\Downloads\aplkacyi-na-temu-vesna-dlya-dityachogo-sadka_327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95337"/>
            <a:ext cx="6096000" cy="5267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До новых встреч!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84278"/>
            <a:ext cx="5538825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6788257" cy="55099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Станция «Приметы»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648200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становится теплее;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солнце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начинает греть сильнее, небо становится более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ясным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тает снег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лед на реках, озерах 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появляются листья на деревьях, трава, первые цветы;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птицы возвращаются из теплых стран.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438400"/>
            <a:ext cx="8686800" cy="1298448"/>
          </a:xfrm>
        </p:spPr>
        <p:txBody>
          <a:bodyPr/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Станция «Рабочая»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275" y="4191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Труд людей весной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Дима\Downloads\samosval-sneg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962400"/>
            <a:ext cx="3003750" cy="196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Дима\Downloads\2f0770c386441dec5f3ac361e9b903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075875"/>
            <a:ext cx="3881868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Дима\Downloads\514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43454"/>
            <a:ext cx="3422461" cy="2566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Дима\Downloads\1213_3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2609" y="1075875"/>
            <a:ext cx="3370144" cy="2487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67000"/>
            <a:ext cx="8686800" cy="841248"/>
          </a:xfrm>
        </p:spPr>
        <p:txBody>
          <a:bodyPr/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Станция «Загадочная»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66800" y="762000"/>
            <a:ext cx="7924800" cy="3505200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 Вдоль обочины дороги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          Мы бежим, звеним, журчим,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      Рассказать друзьям хотим,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Что весенние деньки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Очень любят 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3074" name="Picture 2" descr="C:\Users\Дима\Downloads\121499280_136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081019"/>
            <a:ext cx="3352800" cy="2239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1148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Замерли густые ели,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Слушают, как с пышных лап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Капли капают: кап, кап.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Узнаёте звук …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Дима\Downloads\97923443_large_97901123_large_66345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962400"/>
            <a:ext cx="2416018" cy="236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есенний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Весенний</Template>
  <TotalTime>73</TotalTime>
  <Words>77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Wingdings</vt:lpstr>
      <vt:lpstr>Весенний</vt:lpstr>
      <vt:lpstr>Путешествие в город   Весенний </vt:lpstr>
      <vt:lpstr>Презентация PowerPoint</vt:lpstr>
      <vt:lpstr>Станция «Приметы»</vt:lpstr>
      <vt:lpstr>Презентация PowerPoint</vt:lpstr>
      <vt:lpstr>Станция «Рабочая»</vt:lpstr>
      <vt:lpstr>Труд людей весной </vt:lpstr>
      <vt:lpstr>Станция «Загадочная»</vt:lpstr>
      <vt:lpstr>  Вдоль обочины дороги            Мы бежим, звеним, журчим,        Рассказать друзьям хотим, Что весенние деньки Очень любят …</vt:lpstr>
      <vt:lpstr>    Замерли густые ели,     Слушают, как с пышных лап     Капли капают: кап, кап.     Узнаёте звук …</vt:lpstr>
      <vt:lpstr>   Под сугробами растут, Снеговую воду пьют. Словно озеро лесное        Плещутся цветы весною. </vt:lpstr>
      <vt:lpstr>Станция «Яркая»</vt:lpstr>
      <vt:lpstr>Презентация PowerPoint</vt:lpstr>
      <vt:lpstr>До новых встреч!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город   Весенний</dc:title>
  <dc:creator>Дима</dc:creator>
  <cp:lastModifiedBy>Пользователь Windows</cp:lastModifiedBy>
  <cp:revision>11</cp:revision>
  <dcterms:created xsi:type="dcterms:W3CDTF">2016-01-21T06:01:39Z</dcterms:created>
  <dcterms:modified xsi:type="dcterms:W3CDTF">2016-01-21T14:39:22Z</dcterms:modified>
</cp:coreProperties>
</file>