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5"/>
  </p:notesMasterIdLst>
  <p:sldIdLst>
    <p:sldId id="257" r:id="rId3"/>
    <p:sldId id="280" r:id="rId4"/>
    <p:sldId id="304" r:id="rId5"/>
    <p:sldId id="298" r:id="rId6"/>
    <p:sldId id="307" r:id="rId7"/>
    <p:sldId id="300" r:id="rId8"/>
    <p:sldId id="287" r:id="rId9"/>
    <p:sldId id="296" r:id="rId10"/>
    <p:sldId id="288" r:id="rId11"/>
    <p:sldId id="289" r:id="rId12"/>
    <p:sldId id="290" r:id="rId13"/>
    <p:sldId id="258" r:id="rId14"/>
    <p:sldId id="286" r:id="rId15"/>
    <p:sldId id="270" r:id="rId16"/>
    <p:sldId id="268" r:id="rId17"/>
    <p:sldId id="263" r:id="rId18"/>
    <p:sldId id="260" r:id="rId19"/>
    <p:sldId id="308" r:id="rId20"/>
    <p:sldId id="311" r:id="rId21"/>
    <p:sldId id="312" r:id="rId22"/>
    <p:sldId id="274" r:id="rId23"/>
    <p:sldId id="266" r:id="rId24"/>
    <p:sldId id="285" r:id="rId25"/>
    <p:sldId id="259" r:id="rId26"/>
    <p:sldId id="261" r:id="rId27"/>
    <p:sldId id="262" r:id="rId28"/>
    <p:sldId id="284" r:id="rId29"/>
    <p:sldId id="264" r:id="rId30"/>
    <p:sldId id="310" r:id="rId31"/>
    <p:sldId id="275" r:id="rId32"/>
    <p:sldId id="294" r:id="rId33"/>
    <p:sldId id="27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4591" autoAdjust="0"/>
  </p:normalViewPr>
  <p:slideViewPr>
    <p:cSldViewPr>
      <p:cViewPr>
        <p:scale>
          <a:sx n="30" d="100"/>
          <a:sy n="30" d="100"/>
        </p:scale>
        <p:origin x="-1008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6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DC50B-A2A9-453F-BC61-CFD28A29D84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ADD57-17FE-4CD5-AC99-5277AB8837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25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ADD57-17FE-4CD5-AC99-5277AB88370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56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2438400" y="2133600"/>
            <a:ext cx="5562600" cy="1774825"/>
          </a:xfrm>
        </p:spPr>
        <p:txBody>
          <a:bodyPr/>
          <a:lstStyle>
            <a:lvl1pPr>
              <a:lnSpc>
                <a:spcPct val="100000"/>
              </a:lnSpc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962400"/>
            <a:ext cx="5562600" cy="990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4DDD4B65-842A-4F41-9935-3B0111AFF335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627BE87-1785-4808-84AA-ACA8803E48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DD4B65-842A-4F41-9935-3B0111AFF335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7BE87-1785-4808-84AA-ACA8803E48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53250" y="274638"/>
            <a:ext cx="1962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274638"/>
            <a:ext cx="57340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DD4B65-842A-4F41-9935-3B0111AFF335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7BE87-1785-4808-84AA-ACA8803E48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EFAC9"/>
              </a:solidFill>
              <a:latin typeface="DS Eraser2" pitchFamily="66" charset="-52"/>
            </a:endParaRPr>
          </a:p>
        </p:txBody>
      </p:sp>
      <p:sp>
        <p:nvSpPr>
          <p:cNvPr id="4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71CD9A-2906-4C25-B30D-B3E0FE553E5B}" type="slidenum">
              <a:rPr lang="ru-RU">
                <a:solidFill>
                  <a:srgbClr val="FEFAC9"/>
                </a:solidFill>
                <a:latin typeface="DS Eraser2" pitchFamily="66" charset="-5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EFAC9"/>
              </a:solidFill>
              <a:latin typeface="DS Eraser2" pitchFamily="66" charset="-52"/>
            </a:endParaRPr>
          </a:p>
        </p:txBody>
      </p:sp>
      <p:sp>
        <p:nvSpPr>
          <p:cNvPr id="5" name="Нижний колонтитул 15"/>
          <p:cNvSpPr>
            <a:spLocks noGrp="1"/>
          </p:cNvSpPr>
          <p:nvPr>
            <p:ph type="ftr" sz="quarter" idx="12"/>
          </p:nvPr>
        </p:nvSpPr>
        <p:spPr>
          <a:xfrm>
            <a:off x="1000125" y="6643688"/>
            <a:ext cx="7286625" cy="214312"/>
          </a:xfrm>
        </p:spPr>
        <p:txBody>
          <a:bodyPr/>
          <a:lstStyle>
            <a:lvl1pPr algn="ctr">
              <a:defRPr sz="1000" b="1" i="0" baseline="0">
                <a:solidFill>
                  <a:srgbClr val="C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Жагрова Светлана Николаевна, МОУ СОШ №2 п. Екатериновка Саратовской области; E-mail: se397@yandex.ru</a:t>
            </a:r>
          </a:p>
        </p:txBody>
      </p:sp>
    </p:spTree>
    <p:extLst>
      <p:ext uri="{BB962C8B-B14F-4D97-AF65-F5344CB8AC3E}">
        <p14:creationId xmlns:p14="http://schemas.microsoft.com/office/powerpoint/2010/main" val="1835644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EFAC9"/>
              </a:solidFill>
              <a:latin typeface="DS Eraser2" pitchFamily="66" charset="-52"/>
            </a:endParaRPr>
          </a:p>
        </p:txBody>
      </p:sp>
      <p:sp>
        <p:nvSpPr>
          <p:cNvPr id="4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C1F7F-D722-4A11-8705-2CB31E2D3D2E}" type="slidenum">
              <a:rPr lang="ru-RU">
                <a:solidFill>
                  <a:srgbClr val="FEFAC9"/>
                </a:solidFill>
                <a:latin typeface="DS Eraser2" pitchFamily="66" charset="-5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EFAC9"/>
              </a:solidFill>
              <a:latin typeface="DS Eraser2" pitchFamily="66" charset="-52"/>
            </a:endParaRPr>
          </a:p>
        </p:txBody>
      </p:sp>
      <p:sp>
        <p:nvSpPr>
          <p:cNvPr id="5" name="Нижний колонтитул 15"/>
          <p:cNvSpPr>
            <a:spLocks noGrp="1"/>
          </p:cNvSpPr>
          <p:nvPr>
            <p:ph type="ftr" sz="quarter" idx="12"/>
          </p:nvPr>
        </p:nvSpPr>
        <p:spPr>
          <a:xfrm>
            <a:off x="1000125" y="6643688"/>
            <a:ext cx="7286625" cy="214312"/>
          </a:xfrm>
        </p:spPr>
        <p:txBody>
          <a:bodyPr/>
          <a:lstStyle>
            <a:lvl1pPr algn="ctr">
              <a:defRPr sz="1000" b="1" i="0" baseline="0">
                <a:solidFill>
                  <a:srgbClr val="96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Жагрова Светлана Николаевна, МОУ СОШ №2 п. Екатериновка Саратовской области; E-mail: se397@yandex.ru</a:t>
            </a:r>
          </a:p>
        </p:txBody>
      </p:sp>
    </p:spTree>
    <p:extLst>
      <p:ext uri="{BB962C8B-B14F-4D97-AF65-F5344CB8AC3E}">
        <p14:creationId xmlns:p14="http://schemas.microsoft.com/office/powerpoint/2010/main" val="1928983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EFAC9"/>
              </a:solidFill>
              <a:latin typeface="DS Eraser2" pitchFamily="66" charset="-52"/>
            </a:endParaRPr>
          </a:p>
        </p:txBody>
      </p:sp>
      <p:sp>
        <p:nvSpPr>
          <p:cNvPr id="4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2ED8E9-A624-4A85-B12F-FC3F3AD25ADA}" type="slidenum">
              <a:rPr lang="ru-RU">
                <a:solidFill>
                  <a:srgbClr val="FEFAC9"/>
                </a:solidFill>
                <a:latin typeface="DS Eraser2" pitchFamily="66" charset="-5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EFAC9"/>
              </a:solidFill>
              <a:latin typeface="DS Eraser2" pitchFamily="66" charset="-52"/>
            </a:endParaRPr>
          </a:p>
        </p:txBody>
      </p:sp>
      <p:sp>
        <p:nvSpPr>
          <p:cNvPr id="5" name="Нижний колонтитул 15"/>
          <p:cNvSpPr>
            <a:spLocks noGrp="1"/>
          </p:cNvSpPr>
          <p:nvPr>
            <p:ph type="ftr" sz="quarter" idx="12"/>
          </p:nvPr>
        </p:nvSpPr>
        <p:spPr>
          <a:xfrm>
            <a:off x="1000125" y="6643688"/>
            <a:ext cx="7286625" cy="214312"/>
          </a:xfrm>
        </p:spPr>
        <p:txBody>
          <a:bodyPr/>
          <a:lstStyle>
            <a:lvl1pPr algn="ctr">
              <a:defRPr sz="1000" b="1" i="0" baseline="0">
                <a:solidFill>
                  <a:srgbClr val="C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Жагрова Светлана Николаевна, МОУ СОШ №2 п. Екатериновка Саратовской области; E-mail: se397@yandex.ru</a:t>
            </a:r>
          </a:p>
        </p:txBody>
      </p:sp>
    </p:spTree>
    <p:extLst>
      <p:ext uri="{BB962C8B-B14F-4D97-AF65-F5344CB8AC3E}">
        <p14:creationId xmlns:p14="http://schemas.microsoft.com/office/powerpoint/2010/main" val="155721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EFAC9"/>
              </a:solidFill>
              <a:latin typeface="DS Eraser2" pitchFamily="66" charset="-52"/>
            </a:endParaRPr>
          </a:p>
        </p:txBody>
      </p:sp>
      <p:sp>
        <p:nvSpPr>
          <p:cNvPr id="4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A16629-F0BD-4457-9260-0A2506F2F9E0}" type="slidenum">
              <a:rPr lang="ru-RU">
                <a:solidFill>
                  <a:srgbClr val="FEFAC9"/>
                </a:solidFill>
                <a:latin typeface="DS Eraser2" pitchFamily="66" charset="-5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EFAC9"/>
              </a:solidFill>
              <a:latin typeface="DS Eraser2" pitchFamily="66" charset="-52"/>
            </a:endParaRPr>
          </a:p>
        </p:txBody>
      </p:sp>
      <p:sp>
        <p:nvSpPr>
          <p:cNvPr id="5" name="Нижний колонтитул 15"/>
          <p:cNvSpPr>
            <a:spLocks noGrp="1"/>
          </p:cNvSpPr>
          <p:nvPr>
            <p:ph type="ftr" sz="quarter" idx="12"/>
          </p:nvPr>
        </p:nvSpPr>
        <p:spPr>
          <a:xfrm>
            <a:off x="1000125" y="6643688"/>
            <a:ext cx="7286625" cy="214312"/>
          </a:xfrm>
        </p:spPr>
        <p:txBody>
          <a:bodyPr/>
          <a:lstStyle>
            <a:lvl1pPr algn="ctr">
              <a:defRPr sz="1000" b="1" i="0" baseline="0">
                <a:solidFill>
                  <a:srgbClr val="C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Жагрова Светлана Николаевна, МОУ СОШ №2 п. Екатериновка Саратовской области; E-mail: se397@yandex.ru</a:t>
            </a:r>
          </a:p>
        </p:txBody>
      </p:sp>
    </p:spTree>
    <p:extLst>
      <p:ext uri="{BB962C8B-B14F-4D97-AF65-F5344CB8AC3E}">
        <p14:creationId xmlns:p14="http://schemas.microsoft.com/office/powerpoint/2010/main" val="1689509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1ECC5-C068-4CA5-995F-4FD121C9DDD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042625"/>
      </p:ext>
    </p:extLst>
  </p:cSld>
  <p:clrMapOvr>
    <a:masterClrMapping/>
  </p:clrMapOvr>
  <p:transition spd="med" advClick="0" advTm="6000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E0685-92B6-488A-96E4-377A31ECC80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596307"/>
      </p:ext>
    </p:extLst>
  </p:cSld>
  <p:clrMapOvr>
    <a:masterClrMapping/>
  </p:clrMapOvr>
  <p:transition spd="med" advClick="0" advTm="6000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17870-754C-453B-B2B6-E952709748A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751880"/>
      </p:ext>
    </p:extLst>
  </p:cSld>
  <p:clrMapOvr>
    <a:masterClrMapping/>
  </p:clrMapOvr>
  <p:transition spd="med" advClick="0" advTm="6000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02C5C-C4A8-48D8-AE37-9A7954A3656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924420"/>
      </p:ext>
    </p:extLst>
  </p:cSld>
  <p:clrMapOvr>
    <a:masterClrMapping/>
  </p:clrMapOvr>
  <p:transition spd="med" advClick="0" advTm="6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DD4B65-842A-4F41-9935-3B0111AFF335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7BE87-1785-4808-84AA-ACA8803E48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F0F02-07AB-4A15-B3F1-91B7457286E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892648"/>
      </p:ext>
    </p:extLst>
  </p:cSld>
  <p:clrMapOvr>
    <a:masterClrMapping/>
  </p:clrMapOvr>
  <p:transition spd="med" advClick="0" advTm="6000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CFA9C-6F72-48DF-8023-62095948C6A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48675"/>
      </p:ext>
    </p:extLst>
  </p:cSld>
  <p:clrMapOvr>
    <a:masterClrMapping/>
  </p:clrMapOvr>
  <p:transition spd="med" advClick="0" advTm="6000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B9A70-43BD-48AF-B25C-6CAA1AAB231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672703"/>
      </p:ext>
    </p:extLst>
  </p:cSld>
  <p:clrMapOvr>
    <a:masterClrMapping/>
  </p:clrMapOvr>
  <p:transition spd="med" advClick="0" advTm="6000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F6A92-299B-48A1-A793-698849EC1FA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37093"/>
      </p:ext>
    </p:extLst>
  </p:cSld>
  <p:clrMapOvr>
    <a:masterClrMapping/>
  </p:clrMapOvr>
  <p:transition spd="med" advClick="0" advTm="6000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51F5D-875A-435C-9728-1D84ED583EB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567730"/>
      </p:ext>
    </p:extLst>
  </p:cSld>
  <p:clrMapOvr>
    <a:masterClrMapping/>
  </p:clrMapOvr>
  <p:transition spd="med" advClick="0" advTm="6000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5F611-E01E-453A-9096-9B3A7D1D2D7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08913"/>
      </p:ext>
    </p:extLst>
  </p:cSld>
  <p:clrMapOvr>
    <a:masterClrMapping/>
  </p:clrMapOvr>
  <p:transition spd="med" advClick="0" advTm="6000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481B-AA9E-4E09-8E9E-0877D9F5F2A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005007"/>
      </p:ext>
    </p:extLst>
  </p:cSld>
  <p:clrMapOvr>
    <a:masterClrMapping/>
  </p:clrMapOvr>
  <p:transition spd="med" advClick="0" advTm="6000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53A4A-5F9E-4D93-98E1-C81C46BDB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360489"/>
      </p:ext>
    </p:extLst>
  </p:cSld>
  <p:clrMapOvr>
    <a:masterClrMapping/>
  </p:clrMapOvr>
  <p:transition spd="med" advClick="0" advTm="10000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0BD29-542D-42F3-BFED-CD77A82AD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83293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DD4B65-842A-4F41-9935-3B0111AFF335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7BE87-1785-4808-84AA-ACA8803E48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DD4B65-842A-4F41-9935-3B0111AFF335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7BE87-1785-4808-84AA-ACA8803E48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DD4B65-842A-4F41-9935-3B0111AFF335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7BE87-1785-4808-84AA-ACA8803E48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DD4B65-842A-4F41-9935-3B0111AFF335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7BE87-1785-4808-84AA-ACA8803E48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DD4B65-842A-4F41-9935-3B0111AFF335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7BE87-1785-4808-84AA-ACA8803E48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DD4B65-842A-4F41-9935-3B0111AFF335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7BE87-1785-4808-84AA-ACA8803E48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DD4B65-842A-4F41-9935-3B0111AFF335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7BE87-1785-4808-84AA-ACA8803E48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74638"/>
            <a:ext cx="784860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731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286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fld id="{4DDD4B65-842A-4F41-9935-3B0111AFF335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4876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400800"/>
            <a:ext cx="1295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fld id="{4627BE87-1785-4808-84AA-ACA8803E487B}" type="slidenum">
              <a:rPr lang="ru-RU" smtClean="0"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5" r:id="rId12"/>
    <p:sldLayoutId id="2147483698" r:id="rId13"/>
    <p:sldLayoutId id="2147483699" r:id="rId14"/>
    <p:sldLayoutId id="2147483702" r:id="rId15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buClr>
          <a:srgbClr val="000000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24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16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50000"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hlink">
                  <a:alpha val="70000"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60BD29-542D-42F3-BFED-CD77A82ADE1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62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 advClick="0" advTm="6000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yzeipavlodolsk.ucoz.ru/_si/0/89578426.png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5" Type="http://schemas.openxmlformats.org/officeDocument/2006/relationships/image" Target="../media/image112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0"/>
            <a:ext cx="4357718" cy="164305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050" name="Picture 2" descr="C:\Users\Ирина\Desktop\Новая папка (2)\100NIKON\DSCN2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1643050"/>
            <a:ext cx="4142140" cy="31069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3" y="1800385"/>
            <a:ext cx="3114675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67294" y="116919"/>
            <a:ext cx="3129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dirty="0" smtClean="0">
                <a:ln w="50800"/>
                <a:solidFill>
                  <a:srgbClr val="C00000"/>
                </a:solidFill>
              </a:rPr>
              <a:t> </a:t>
            </a:r>
            <a:endParaRPr lang="ru-RU" sz="4000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4229" y="313693"/>
            <a:ext cx="856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</a:rPr>
              <a:t>Женщины  и </a:t>
            </a:r>
            <a:r>
              <a:rPr lang="ru-RU" sz="6000" b="1" i="1" dirty="0" smtClean="0">
                <a:solidFill>
                  <a:srgbClr val="002060"/>
                </a:solidFill>
              </a:rPr>
              <a:t>война</a:t>
            </a:r>
            <a:endParaRPr lang="ru-RU" sz="60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7240" y="5095687"/>
            <a:ext cx="572785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Работу выполнила: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Ефименкова  И.В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учитель географии МБОУЛ №3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Г. Светлограда Ставропольского края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нтонина Пальшин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787015" cy="40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4551220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Антонина </a:t>
            </a:r>
            <a:r>
              <a:rPr lang="ru-RU" sz="2800" b="1" dirty="0" err="1" smtClean="0">
                <a:solidFill>
                  <a:srgbClr val="002060"/>
                </a:solidFill>
              </a:rPr>
              <a:t>Пальшина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5814"/>
            <a:ext cx="3195008" cy="402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504829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Людмила Черноусова, Кира Башкирова и Александра Данилова.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99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ина\Desktop\72637895_b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7" y="0"/>
            <a:ext cx="3730005" cy="5007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Ирина\Desktop\6c1191c98b024e1d767b53cd4517ecd2_i-7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83322"/>
            <a:ext cx="5715000" cy="2676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Ирина\Desktop\zb_zimni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8169"/>
            <a:ext cx="4130824" cy="2891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Ирина\Desktop\0_778b6_3d8d593e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8" y="4651597"/>
            <a:ext cx="3266438" cy="2254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129656" y="404664"/>
            <a:ext cx="5120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Бочкарёва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Мария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Леонтьевна</a:t>
            </a:r>
          </a:p>
        </p:txBody>
      </p:sp>
    </p:spTree>
    <p:extLst>
      <p:ext uri="{BB962C8B-B14F-4D97-AF65-F5344CB8AC3E}">
        <p14:creationId xmlns:p14="http://schemas.microsoft.com/office/powerpoint/2010/main" val="20037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0"/>
            <a:ext cx="4357718" cy="164305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4" name="Picture 2" descr="C:\Users\Ирина\Desktop\Новая папка (2)\100NIKON\DSCN2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21525"/>
            <a:ext cx="7056784" cy="529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78047" y="-13896"/>
            <a:ext cx="34596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1941-1945</a:t>
            </a:r>
            <a:endParaRPr lang="ru-RU" sz="66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3075" y="6232067"/>
            <a:ext cx="6729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У «Стены Памяти павшим героям»  в г. Светлограде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ирине\Ире\96adf0b9e850809239aa87afe5b_pr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42875"/>
            <a:ext cx="39290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F:\ирине\Ире\0_20c90_979103e6_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786313"/>
            <a:ext cx="2849563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F:\ирине\Ире\586i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714875"/>
            <a:ext cx="24288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F:\ирине\Ире\7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142875"/>
            <a:ext cx="22383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F:\ирине\Ире\996182f80d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572000"/>
            <a:ext cx="32861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F:\ирине\Ире\40045877_1235161772_1187513331_6102527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2214562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357188" y="3000375"/>
            <a:ext cx="84296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C00000"/>
                </a:solidFill>
                <a:latin typeface="Calibri" pitchFamily="34" charset="0"/>
              </a:rPr>
              <a:t>Едва ли найдется хоть одна военная специальность, с которой не справились бы наши отважные женщины.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dirty="0" err="1" smtClean="0">
                <a:solidFill>
                  <a:srgbClr val="C00000"/>
                </a:solidFill>
                <a:latin typeface="Calibri" pitchFamily="34" charset="0"/>
              </a:rPr>
              <a:t>А.И.Еременко</a:t>
            </a:r>
            <a:r>
              <a:rPr lang="ru-RU" sz="28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C00000"/>
                </a:solidFill>
                <a:latin typeface="Calibri" pitchFamily="34" charset="0"/>
              </a:rPr>
              <a:t>Маршал Советского Союза</a:t>
            </a:r>
          </a:p>
        </p:txBody>
      </p:sp>
    </p:spTree>
    <p:extLst>
      <p:ext uri="{BB962C8B-B14F-4D97-AF65-F5344CB8AC3E}">
        <p14:creationId xmlns:p14="http://schemas.microsoft.com/office/powerpoint/2010/main" val="2653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>
            <a:spLocks noGrp="1"/>
          </p:cNvSpPr>
          <p:nvPr>
            <p:ph type="title"/>
          </p:nvPr>
        </p:nvSpPr>
        <p:spPr>
          <a:xfrm>
            <a:off x="769318" y="5085184"/>
            <a:ext cx="5962922" cy="117316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годы Великой Отечественной войны в рядах Красной Армии, наравне с мужчинами, сражалось около 600 000 женщин!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  Свыше 90 были удостоены звания Героя Советского Союза, более 100 000 награждены орденами и медалями.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все женщины, конечно, принимали непосредственное участие в боевых действиях. Многие проходили службу в различных тыловых службах: хозяйственных, медицинских, штабных и так далее.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27432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20" y="404664"/>
            <a:ext cx="284638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1845"/>
            <a:ext cx="273685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15109"/>
            <a:ext cx="270033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53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94"/>
            <a:ext cx="9128407" cy="684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09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3373196"/>
            <a:ext cx="4805304" cy="323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067943" y="37237"/>
            <a:ext cx="49279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Особо важную роль во время войны сыграла медицина. Благодаря самоотверженному труду врачей, медсестер, их профессиональной, четкой и оперативной помощи свыше 70% раненых и 90% больных воинов были возвращены в строй. 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40" y="332655"/>
            <a:ext cx="3716188" cy="2534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846" y="3581117"/>
            <a:ext cx="3760068" cy="2820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9963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0"/>
            <a:ext cx="4357718" cy="164305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166011" y="2634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Их знали и ненавидели фашисты.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 Они прозвали их «Ночными ведьмами»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964"/>
            <a:ext cx="2968625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857343"/>
            <a:ext cx="36703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8" y="3986213"/>
            <a:ext cx="3810000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200525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680" y="2413593"/>
            <a:ext cx="12985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2922482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08139" y="184283"/>
            <a:ext cx="8841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Женщины- участницы войны Ставропольского края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68" y="5797564"/>
            <a:ext cx="3368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Громова Зинаида Николаевна</a:t>
            </a:r>
            <a:r>
              <a:rPr lang="ru-RU" dirty="0"/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263" y="769058"/>
            <a:ext cx="1689276" cy="222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867092"/>
            <a:ext cx="2613030" cy="203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47621" y="2996837"/>
            <a:ext cx="5929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Абрамова Клавдия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Ильинична и ее дочери Лира и Рита</a:t>
            </a:r>
            <a:endParaRPr lang="ru-RU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52" y="3451463"/>
            <a:ext cx="2084635" cy="2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35526" y="6166896"/>
            <a:ext cx="2736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Кузнецова-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Листопадова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endParaRPr lang="ru-RU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Мария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Ивановна.</a:t>
            </a:r>
          </a:p>
        </p:txBody>
      </p:sp>
      <p:pic>
        <p:nvPicPr>
          <p:cNvPr id="10" name="Рисунок 9" descr="http://myzeipavlodolsk.ucoz.ru/_si/0/s89578426.jpg">
            <a:hlinkClick r:id="rId6" tgtFrame="&quot;_blank&quot;" tooltip="&quot;Нажмите, для просмотра в полном размере...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281" y="3451463"/>
            <a:ext cx="2077720" cy="2860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662261" y="6443895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Любимцева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Любовь Степановна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0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818" y="0"/>
            <a:ext cx="8962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Партизанки и труженицы тыла Петровского района  Ставропольского края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7877" y="3384954"/>
            <a:ext cx="2417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</a:rPr>
              <a:t>Дора </a:t>
            </a:r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</a:rPr>
              <a:t>Карабут</a:t>
            </a:r>
            <a:endParaRPr lang="ru-RU" sz="28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026" name="Picture 2" descr="C:\Users\Ирина\Desktop\партизанское движение\Дора Карабут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1"/>
          <a:stretch/>
        </p:blipFill>
        <p:spPr bwMode="auto">
          <a:xfrm>
            <a:off x="-64823" y="903761"/>
            <a:ext cx="2567877" cy="32635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527" y="911800"/>
            <a:ext cx="3992936" cy="546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Ирина\Desktop\партизанское движение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10" y="3941357"/>
            <a:ext cx="4137889" cy="287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59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80" y="306382"/>
            <a:ext cx="2790495" cy="382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796" y="167607"/>
            <a:ext cx="2664296" cy="364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59" y="3687964"/>
            <a:ext cx="306705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33813"/>
            <a:ext cx="3713163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1257176135_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04" y="94670"/>
            <a:ext cx="2467380" cy="3715935"/>
          </a:xfrm>
          <a:prstGeom prst="roundRect">
            <a:avLst/>
          </a:prstGeom>
          <a:effectLst>
            <a:glow rad="101600">
              <a:srgbClr val="008AB9">
                <a:satMod val="175000"/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2846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3" y="143485"/>
            <a:ext cx="1602854" cy="255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13" y="2628380"/>
            <a:ext cx="21526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Ирина\Desktop\партизанское движение\партизанское движени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89" y="179968"/>
            <a:ext cx="5724128" cy="232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0" r="5744"/>
          <a:stretch/>
        </p:blipFill>
        <p:spPr bwMode="auto">
          <a:xfrm rot="5400000">
            <a:off x="5071534" y="3346020"/>
            <a:ext cx="3519637" cy="2234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99503" y="2458434"/>
            <a:ext cx="2476500" cy="4048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692487" y="6338937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Нина Николаевна </a:t>
            </a:r>
            <a:r>
              <a:rPr lang="ru-RU" sz="2400" b="1" dirty="0" err="1" smtClean="0">
                <a:solidFill>
                  <a:schemeClr val="accent4">
                    <a:lumMod val="10000"/>
                  </a:schemeClr>
                </a:solidFill>
              </a:rPr>
              <a:t>Закопайло</a:t>
            </a:r>
            <a:endParaRPr lang="ru-RU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6311" y="5877272"/>
            <a:ext cx="365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Анна Максимовна </a:t>
            </a:r>
            <a:r>
              <a:rPr lang="ru-RU" sz="2400" b="1" dirty="0" err="1" smtClean="0">
                <a:solidFill>
                  <a:schemeClr val="accent4">
                    <a:lumMod val="10000"/>
                  </a:schemeClr>
                </a:solidFill>
              </a:rPr>
              <a:t>Мотуз</a:t>
            </a:r>
            <a:endParaRPr lang="ru-RU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79" y="2035073"/>
            <a:ext cx="3390459" cy="482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96" y="289243"/>
            <a:ext cx="2588495" cy="171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28006"/>
            <a:ext cx="2582614" cy="429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076" y="2732237"/>
            <a:ext cx="2718804" cy="383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33" y="289243"/>
            <a:ext cx="6437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Женщины на войне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1625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" y="1412776"/>
            <a:ext cx="4709267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476672"/>
            <a:ext cx="3800929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661059" y="5229200"/>
            <a:ext cx="39100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Выступление Лидии Руслановой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6246604"/>
            <a:ext cx="3094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Клавдия Шульженко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23595"/>
            <a:ext cx="3843420" cy="2386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870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14075"/>
            <a:ext cx="2391881" cy="33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635"/>
            <a:ext cx="5247096" cy="406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613" y="3260265"/>
            <a:ext cx="5987346" cy="40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85" y="332655"/>
            <a:ext cx="3903478" cy="292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25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0"/>
            <a:ext cx="4357718" cy="164305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59" y="1095962"/>
            <a:ext cx="7079613" cy="5309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09184"/>
            <a:ext cx="5220072" cy="364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0"/>
            <a:ext cx="5268531" cy="355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968228"/>
            <a:ext cx="3563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В годы войны самоотверженно трудились советские учителя, не хватало помещений, топлива, учебных принадлежностей,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0040" y="4326040"/>
            <a:ext cx="3563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7030A0"/>
                </a:solidFill>
              </a:rPr>
              <a:t>но они по-прежнему выполняли свою основную задачу - обучение подрастающего поколения</a:t>
            </a:r>
            <a:r>
              <a:rPr lang="ru-RU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241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632848" cy="5724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50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12314_463f3a33873d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2330270">
            <a:off x="6680756" y="2339069"/>
            <a:ext cx="1571630" cy="203918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1" name="Рисунок 10" descr="2e68d5d9bdd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857884" y="4286256"/>
            <a:ext cx="2925722" cy="2204954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08199e4855512a8501a513b591719847.jpe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5643570" y="357166"/>
            <a:ext cx="3214710" cy="2207881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u3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05667" y="434459"/>
            <a:ext cx="2821119" cy="2214579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2005-02-14_survar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142976" y="3571876"/>
            <a:ext cx="1714512" cy="295210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age_10774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33160" y="2649038"/>
            <a:ext cx="1604224" cy="2157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99830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500298" y="614156"/>
            <a:ext cx="3714776" cy="5489014"/>
          </a:xfrm>
          <a:prstGeom prst="rect">
            <a:avLst/>
          </a:prstGeom>
          <a:ln>
            <a:noFill/>
          </a:ln>
          <a:effectLst>
            <a:glow rad="228600">
              <a:schemeClr val="tx2"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80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07885"/>
            <a:ext cx="3243263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754" y="2107885"/>
            <a:ext cx="5501437" cy="41814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2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84568" y="3501008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endParaRPr lang="ru-RU" sz="28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250"/>
            <a:ext cx="2886851" cy="453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:\DCIM\100SSCAM\SS102432.JPG"/>
          <p:cNvPicPr>
            <a:picLocks noChangeAspect="1" noChangeArrowheads="1"/>
          </p:cNvPicPr>
          <p:nvPr/>
        </p:nvPicPr>
        <p:blipFill>
          <a:blip r:embed="rId3" cstate="print"/>
          <a:srcRect l="31579" t="14035" r="21053" b="5263"/>
          <a:stretch>
            <a:fillRect/>
          </a:stretch>
        </p:blipFill>
        <p:spPr bwMode="auto">
          <a:xfrm>
            <a:off x="6660232" y="332656"/>
            <a:ext cx="2313020" cy="2955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886851" y="575741"/>
            <a:ext cx="343715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</a:rPr>
              <a:t>Фролова 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</a:rPr>
              <a:t>Варвара Алексеевна</a:t>
            </a:r>
          </a:p>
          <a:p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</a:rPr>
              <a:t>и ее сыновья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</a:rPr>
              <a:t>Георгий, 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</a:rPr>
              <a:t>Николай, 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</a:rPr>
              <a:t>Василий</a:t>
            </a:r>
            <a:endParaRPr lang="ru-RU" sz="28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25" y="3525020"/>
            <a:ext cx="6937375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1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0"/>
            <a:ext cx="92897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430956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663300"/>
                </a:solidFill>
              </a:rPr>
              <a:t>1812 год</a:t>
            </a:r>
            <a:endParaRPr lang="ru-RU" sz="36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9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" y="1513567"/>
            <a:ext cx="311974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3930058"/>
            <a:ext cx="488950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81" y="1290896"/>
            <a:ext cx="3147070" cy="238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159"/>
            <a:ext cx="3419872" cy="241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49" y="1612319"/>
            <a:ext cx="4330701" cy="3377638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71400"/>
            <a:ext cx="950472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82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5" y="404664"/>
            <a:ext cx="8112901" cy="608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2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ost-13365-121027575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7938" y="-6350"/>
            <a:ext cx="9151938" cy="6864350"/>
          </a:xfrm>
          <a:noFill/>
        </p:spPr>
      </p:pic>
      <p:sp>
        <p:nvSpPr>
          <p:cNvPr id="19459" name="Нижний колонтитул 4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/>
              <a:t>Жагрова Светлана Николаевна, МОУ СОШ №2 п. Екатериновка Саратовской области; E-mail: se397@yandex.ru</a:t>
            </a:r>
          </a:p>
        </p:txBody>
      </p:sp>
      <p:pic>
        <p:nvPicPr>
          <p:cNvPr id="5" name="Рисунок 4" descr="272857589bf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071563"/>
            <a:ext cx="1676400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Рисунок 5" descr="1241413595_allday.ru_4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75" y="1071563"/>
            <a:ext cx="17145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Рисунок 6" descr="e3b245846da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071563"/>
            <a:ext cx="16224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Рисунок 7" descr="0_a9ce_53c4efdd_XL.jpe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25" y="1071563"/>
            <a:ext cx="1874838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9" name="Рисунок 8" descr="Копия (2) a71d4848a16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3786188"/>
            <a:ext cx="171450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" name="Рисунок 9" descr="Копия a71d4848a165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14546" y="3786190"/>
            <a:ext cx="18923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1" name="Рисунок 10" descr="28246339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15043" y="3786189"/>
            <a:ext cx="4335245" cy="271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" name="Рисунок 11" descr="45972544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6649" y="1111142"/>
            <a:ext cx="1782033" cy="2524126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Рисунок 12" descr="14665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0463" y="1119845"/>
            <a:ext cx="1785950" cy="2515423"/>
          </a:xfrm>
          <a:prstGeom prst="round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 descr="00028.jpg"/>
          <p:cNvPicPr>
            <a:picLocks noChangeAspect="1"/>
          </p:cNvPicPr>
          <p:nvPr/>
        </p:nvPicPr>
        <p:blipFill>
          <a:blip r:embed="rId12"/>
          <a:srcRect b="3846"/>
          <a:stretch>
            <a:fillRect/>
          </a:stretch>
        </p:blipFill>
        <p:spPr>
          <a:xfrm>
            <a:off x="214282" y="1071546"/>
            <a:ext cx="2500330" cy="2500338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Рисунок 14" descr="zodiak-rasskazhet-o-prodolzhitelnosti-zhizni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282" y="3786190"/>
            <a:ext cx="2786082" cy="2786082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7" name="Рисунок 16" descr="1257176135_7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29454" y="3857628"/>
            <a:ext cx="1857388" cy="2797272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Рисунок 17" descr="2068252_650x525-web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4678" y="3786190"/>
            <a:ext cx="3500462" cy="2815896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571500" y="357188"/>
            <a:ext cx="7786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ru-RU" sz="2800" i="1" dirty="0">
                <a:solidFill>
                  <a:prstClr val="white"/>
                </a:solidFill>
                <a:latin typeface="CyrillicOld" pitchFamily="2" charset="0"/>
              </a:rPr>
              <a:t>     </a:t>
            </a:r>
            <a:r>
              <a:rPr lang="ru-RU" sz="4000" dirty="0">
                <a:solidFill>
                  <a:srgbClr val="F27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girCTT" pitchFamily="2" charset="0"/>
              </a:rPr>
              <a:t>Женщине не нужно воевать!</a:t>
            </a:r>
          </a:p>
        </p:txBody>
      </p:sp>
    </p:spTree>
    <p:extLst>
      <p:ext uri="{BB962C8B-B14F-4D97-AF65-F5344CB8AC3E}">
        <p14:creationId xmlns:p14="http://schemas.microsoft.com/office/powerpoint/2010/main" val="2434329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73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848600" cy="648072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        </a:t>
            </a:r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Василиса Кожина</a:t>
            </a:r>
            <a:endParaRPr lang="ru-RU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Мои документы\Мои рисунки\200px-Портрет_Василисы_Кожино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797808" cy="5202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1196752"/>
            <a:ext cx="3659832" cy="4929411"/>
          </a:xfrm>
        </p:spPr>
        <p:txBody>
          <a:bodyPr>
            <a:normAutofit/>
          </a:bodyPr>
          <a:lstStyle/>
          <a:p>
            <a:r>
              <a:rPr lang="ru-RU" b="1" dirty="0" smtClean="0"/>
              <a:t>Крестьянка хутора Горшкова </a:t>
            </a:r>
            <a:r>
              <a:rPr lang="ru-RU" b="1" dirty="0" err="1" smtClean="0"/>
              <a:t>Сычёвского</a:t>
            </a:r>
            <a:r>
              <a:rPr lang="ru-RU" b="1" dirty="0" smtClean="0"/>
              <a:t> уезда Смоленской губернии, старостиха (жена старосты).</a:t>
            </a:r>
            <a:endParaRPr lang="en-US" b="1" dirty="0" smtClean="0"/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6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520" y="8400"/>
            <a:ext cx="8949968" cy="1224136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Царская семья  во время войны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            продемонстрировала свой патриотизм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Documents and Settings\Admin\Мои документы\Мои рисунки\2 жена павл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2190585" cy="3299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Documents and Settings\Admin\Мои документы\Мои рисунки\Жена Александра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420888"/>
            <a:ext cx="2050954" cy="3250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Documents and Settings\Admin\Мои документы\Мои рисунки\Екатерина Павлов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567655"/>
            <a:ext cx="2263143" cy="3290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02275"/>
            <a:ext cx="2339752" cy="299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56176" y="4636478"/>
            <a:ext cx="221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Екатерина Павловна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27135" y="4881870"/>
            <a:ext cx="2553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Багратион (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</a:rPr>
              <a:t>Скавронская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13327" y="5667582"/>
            <a:ext cx="2375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Разведчица (шпионка).</a:t>
            </a:r>
          </a:p>
        </p:txBody>
      </p:sp>
    </p:spTree>
    <p:extLst>
      <p:ext uri="{BB962C8B-B14F-4D97-AF65-F5344CB8AC3E}">
        <p14:creationId xmlns:p14="http://schemas.microsoft.com/office/powerpoint/2010/main" val="1997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Маргарита Тучкова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2050" name="Picture 2" descr="C:\Documents and Settings\Admin\Мои документы\Мои рисунки\438032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186751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9992" y="1628800"/>
            <a:ext cx="3888432" cy="3124944"/>
          </a:xfrm>
        </p:spPr>
        <p:txBody>
          <a:bodyPr/>
          <a:lstStyle/>
          <a:p>
            <a:r>
              <a:rPr lang="ru-RU" b="1" dirty="0" smtClean="0"/>
              <a:t>Маргарита Тучкова  – построила  </a:t>
            </a:r>
            <a:r>
              <a:rPr lang="ru-RU" b="1" dirty="0" err="1" smtClean="0"/>
              <a:t>Спасо-Бородинский</a:t>
            </a:r>
            <a:r>
              <a:rPr lang="ru-RU" b="1" dirty="0" smtClean="0"/>
              <a:t> монастырь на свои деньги в честь погибшего мужа и всех убитых на Бородинском поле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53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48600" cy="562074"/>
          </a:xfrm>
        </p:spPr>
        <p:txBody>
          <a:bodyPr/>
          <a:lstStyle/>
          <a:p>
            <a:r>
              <a:rPr lang="ru-RU" sz="3200" dirty="0" smtClean="0"/>
              <a:t>    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Надежда Андреевна Дурова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/>
              <a:t> </a:t>
            </a:r>
            <a:endParaRPr lang="ru-RU" b="1" dirty="0" smtClean="0"/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Первая кавалер – девица, участница Отечественной войны 1812 г. </a:t>
            </a:r>
          </a:p>
          <a:p>
            <a:r>
              <a:rPr lang="ru-RU" dirty="0" smtClean="0"/>
              <a:t> Удивительная судьба еще при ее жизни стала легендой. </a:t>
            </a:r>
            <a:r>
              <a:rPr lang="ru-RU" b="1" dirty="0" smtClean="0"/>
              <a:t> </a:t>
            </a:r>
          </a:p>
          <a:p>
            <a:r>
              <a:rPr lang="ru-RU" dirty="0" smtClean="0"/>
              <a:t> В своих многочисленных походах она вела записки, нечто вроде дневника, по которым и были написаны впоследствии многие её произведения.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888432" cy="533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9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12064"/>
            <a:ext cx="5544616" cy="9144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Книга о Н.Дуровой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Admin\Мои документы\Мои рисунки\535469ca-9575-41c3-a2ac-ee0494397be5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76672"/>
            <a:ext cx="2431926" cy="2449422"/>
          </a:xfrm>
          <a:prstGeom prst="rect">
            <a:avLst/>
          </a:prstGeom>
          <a:noFill/>
        </p:spPr>
      </p:pic>
      <p:pic>
        <p:nvPicPr>
          <p:cNvPr id="7171" name="Picture 3" descr="C:\Documents and Settings\Admin\Мои документы\Мои рисунки\1257853523_PN2aNGzJ0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12976"/>
            <a:ext cx="3776616" cy="3356992"/>
          </a:xfrm>
          <a:prstGeom prst="rect">
            <a:avLst/>
          </a:prstGeom>
          <a:noFill/>
        </p:spPr>
      </p:pic>
      <p:pic>
        <p:nvPicPr>
          <p:cNvPr id="7172" name="Picture 4" descr="C:\Documents and Settings\Admin\Мои документы\Мои рисунки\24169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73016"/>
            <a:ext cx="2263434" cy="3017912"/>
          </a:xfrm>
          <a:prstGeom prst="rect">
            <a:avLst/>
          </a:prstGeom>
          <a:noFill/>
        </p:spPr>
      </p:pic>
      <p:pic>
        <p:nvPicPr>
          <p:cNvPr id="8" name="Picture 2" descr="C:\Documents and Settings\Admin\Мои документы\Мои рисунки\104205---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844824"/>
            <a:ext cx="1905000" cy="316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12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94700"/>
            <a:ext cx="5079826" cy="4710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" y="188639"/>
            <a:ext cx="3912840" cy="6038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283968" y="908720"/>
            <a:ext cx="3877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Римма Иванова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54932" y="0"/>
            <a:ext cx="1548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1912-1917</a:t>
            </a:r>
          </a:p>
        </p:txBody>
      </p:sp>
    </p:spTree>
    <p:extLst>
      <p:ext uri="{BB962C8B-B14F-4D97-AF65-F5344CB8AC3E}">
        <p14:creationId xmlns:p14="http://schemas.microsoft.com/office/powerpoint/2010/main" val="177126635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0">
  <a:themeElements>
    <a:clrScheme name="ms_pptpostmortem_tp01018455 1">
      <a:dk1>
        <a:srgbClr val="003366"/>
      </a:dk1>
      <a:lt1>
        <a:srgbClr val="FFFFFF"/>
      </a:lt1>
      <a:dk2>
        <a:srgbClr val="008080"/>
      </a:dk2>
      <a:lt2>
        <a:srgbClr val="FFCC66"/>
      </a:lt2>
      <a:accent1>
        <a:srgbClr val="3366CC"/>
      </a:accent1>
      <a:accent2>
        <a:srgbClr val="0099CC"/>
      </a:accent2>
      <a:accent3>
        <a:srgbClr val="AAC0C0"/>
      </a:accent3>
      <a:accent4>
        <a:srgbClr val="DADADA"/>
      </a:accent4>
      <a:accent5>
        <a:srgbClr val="ADB8E2"/>
      </a:accent5>
      <a:accent6>
        <a:srgbClr val="008AB9"/>
      </a:accent6>
      <a:hlink>
        <a:srgbClr val="999933"/>
      </a:hlink>
      <a:folHlink>
        <a:srgbClr val="009900"/>
      </a:folHlink>
    </a:clrScheme>
    <a:fontScheme name="ms_pptpostmortem_tp01018455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s_pptpostmortem_tp01018455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ostmortem_tp01018455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ostmortem_tp01018455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5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6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s_pptpostmortem_tp01018455 1">
    <a:dk1>
      <a:srgbClr val="003366"/>
    </a:dk1>
    <a:lt1>
      <a:srgbClr val="FFFFFF"/>
    </a:lt1>
    <a:dk2>
      <a:srgbClr val="008080"/>
    </a:dk2>
    <a:lt2>
      <a:srgbClr val="FFCC66"/>
    </a:lt2>
    <a:accent1>
      <a:srgbClr val="3366CC"/>
    </a:accent1>
    <a:accent2>
      <a:srgbClr val="0099CC"/>
    </a:accent2>
    <a:accent3>
      <a:srgbClr val="AAC0C0"/>
    </a:accent3>
    <a:accent4>
      <a:srgbClr val="DADADA"/>
    </a:accent4>
    <a:accent5>
      <a:srgbClr val="ADB8E2"/>
    </a:accent5>
    <a:accent6>
      <a:srgbClr val="008AB9"/>
    </a:accent6>
    <a:hlink>
      <a:srgbClr val="999933"/>
    </a:hlink>
    <a:folHlink>
      <a:srgbClr val="00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Тема20</Template>
  <TotalTime>819</TotalTime>
  <Words>348</Words>
  <Application>Microsoft Office PowerPoint</Application>
  <PresentationFormat>Экран (4:3)</PresentationFormat>
  <Paragraphs>63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Тема20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        Василиса Кожина</vt:lpstr>
      <vt:lpstr>Презентация PowerPoint</vt:lpstr>
      <vt:lpstr>     Маргарита Тучкова     </vt:lpstr>
      <vt:lpstr>      Надежда Андреевна Дурова</vt:lpstr>
      <vt:lpstr>   Книга о Н.Дуровой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годы Великой Отечественной войны в рядах Красной Армии, наравне с мужчинами, сражалось около 600 000 женщин!    Свыше 90 были удостоены звания Героя Советского Союза, более 100 000 награждены орденами и медалями. Не все женщины, конечно, принимали непосредственное участие в боевых действиях. Многие проходили службу в различных тыловых службах: хозяйственных, медицинских, штабных и так далее.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Лицей 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Ильинова А.В.</dc:creator>
  <cp:lastModifiedBy>Admin</cp:lastModifiedBy>
  <cp:revision>51</cp:revision>
  <dcterms:created xsi:type="dcterms:W3CDTF">2010-02-25T10:17:05Z</dcterms:created>
  <dcterms:modified xsi:type="dcterms:W3CDTF">2016-01-28T07:42:19Z</dcterms:modified>
</cp:coreProperties>
</file>