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70" r:id="rId5"/>
    <p:sldId id="269" r:id="rId6"/>
    <p:sldId id="266" r:id="rId7"/>
    <p:sldId id="265" r:id="rId8"/>
    <p:sldId id="264" r:id="rId9"/>
    <p:sldId id="263" r:id="rId10"/>
    <p:sldId id="262" r:id="rId11"/>
    <p:sldId id="261" r:id="rId12"/>
    <p:sldId id="259" r:id="rId13"/>
    <p:sldId id="260" r:id="rId14"/>
    <p:sldId id="258" r:id="rId15"/>
    <p:sldId id="257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10.02.2016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10.02.2016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10.02.2016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10.02.2016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10.02.2016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332656"/>
            <a:ext cx="6400800" cy="244827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«Ворота в Сибирь» Челябинск на рубеже </a:t>
            </a:r>
            <a:r>
              <a:rPr lang="en-US" sz="4000" dirty="0" smtClean="0">
                <a:solidFill>
                  <a:schemeClr val="tx1"/>
                </a:solidFill>
              </a:rPr>
              <a:t>XIX – XX </a:t>
            </a:r>
            <a:r>
              <a:rPr lang="ru-RU" sz="4000" dirty="0" smtClean="0">
                <a:solidFill>
                  <a:schemeClr val="tx1"/>
                </a:solidFill>
              </a:rPr>
              <a:t>веков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Изображение 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5776" y="620688"/>
            <a:ext cx="39604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«Ворота в Сибирь» - Челябинск на рубеже</a:t>
            </a:r>
            <a:r>
              <a:rPr lang="en-US" sz="2800" b="1" dirty="0" smtClean="0">
                <a:solidFill>
                  <a:srgbClr val="0070C0"/>
                </a:solidFill>
              </a:rPr>
              <a:t> XIX – XX </a:t>
            </a:r>
            <a:r>
              <a:rPr lang="ru-RU" sz="2800" b="1" dirty="0" smtClean="0">
                <a:solidFill>
                  <a:srgbClr val="0070C0"/>
                </a:solidFill>
              </a:rPr>
              <a:t>веков.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Переселенческий пункт в Челябинске</a:t>
            </a:r>
            <a:endParaRPr lang="ru-RU" dirty="0"/>
          </a:p>
        </p:txBody>
      </p:sp>
      <p:pic>
        <p:nvPicPr>
          <p:cNvPr id="4" name="Содержимое 3" descr="Изображение 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7296" y="2251107"/>
            <a:ext cx="5169408" cy="331622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Мост через реку Миасс на линии Екатеринбург – Челябинск (1895 год)</a:t>
            </a:r>
            <a:endParaRPr lang="ru-RU" sz="3200" dirty="0"/>
          </a:p>
        </p:txBody>
      </p:sp>
      <p:pic>
        <p:nvPicPr>
          <p:cNvPr id="4" name="Содержимое 3" descr="Изображение 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844824"/>
            <a:ext cx="5760640" cy="388843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Линия железной дороги вдоль реки Юрюзань</a:t>
            </a:r>
            <a:endParaRPr lang="ru-RU" dirty="0"/>
          </a:p>
        </p:txBody>
      </p:sp>
      <p:pic>
        <p:nvPicPr>
          <p:cNvPr id="4" name="Содержимое 3" descr="Изображение 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772816"/>
            <a:ext cx="5904656" cy="417646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Первый товарно-пассажирский поезд на Южном Урале</a:t>
            </a:r>
            <a:endParaRPr lang="ru-RU" dirty="0"/>
          </a:p>
        </p:txBody>
      </p:sp>
      <p:pic>
        <p:nvPicPr>
          <p:cNvPr id="4" name="Содержимое 3" descr="Изображение 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6064" y="2251107"/>
            <a:ext cx="5071872" cy="331622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Железнодорожный вокзал в Златоусте (1890 год)</a:t>
            </a:r>
            <a:endParaRPr lang="ru-RU" dirty="0"/>
          </a:p>
        </p:txBody>
      </p:sp>
      <p:pic>
        <p:nvPicPr>
          <p:cNvPr id="5" name="Содержимое 4" descr="Изображение 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6064" y="2251107"/>
            <a:ext cx="5071872" cy="331622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Встреча императора Николая </a:t>
            </a:r>
            <a:r>
              <a:rPr lang="en-US" dirty="0" smtClean="0"/>
              <a:t>II</a:t>
            </a:r>
            <a:r>
              <a:rPr lang="ru-RU" dirty="0" smtClean="0"/>
              <a:t> в Златоусте 30 июня 1904 года</a:t>
            </a:r>
            <a:endParaRPr lang="ru-RU" dirty="0"/>
          </a:p>
        </p:txBody>
      </p:sp>
      <p:pic>
        <p:nvPicPr>
          <p:cNvPr id="4" name="Содержимое 3" descr="Изображение 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6064" y="2299875"/>
            <a:ext cx="5071872" cy="321868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55576" y="476672"/>
          <a:ext cx="7488831" cy="6134473"/>
        </p:xfrm>
        <a:graphic>
          <a:graphicData uri="http://schemas.openxmlformats.org/drawingml/2006/table">
            <a:tbl>
              <a:tblPr/>
              <a:tblGrid>
                <a:gridCol w="2495802"/>
                <a:gridCol w="2495802"/>
                <a:gridCol w="2497227"/>
              </a:tblGrid>
              <a:tr h="12268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1837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Создание Государственного банка России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Александр </a:t>
                      </a:r>
                      <a:r>
                        <a:rPr lang="en-US" sz="2400" b="1">
                          <a:latin typeface="Times New Roman"/>
                          <a:ea typeface="Times New Roman"/>
                        </a:rPr>
                        <a:t>III </a:t>
                      </a:r>
                      <a:endParaRPr lang="ru-RU" sz="24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5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1860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Открытие Челябинского отделения Госбанка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Николай </a:t>
                      </a:r>
                      <a:r>
                        <a:rPr lang="en-US" sz="2400" b="1">
                          <a:latin typeface="Times New Roman"/>
                          <a:ea typeface="Times New Roman"/>
                        </a:rPr>
                        <a:t>I</a:t>
                      </a:r>
                      <a:endParaRPr lang="ru-RU" sz="24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8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1885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Строительство первой в России ж/д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Александр </a:t>
                      </a:r>
                      <a:r>
                        <a:rPr lang="en-US" sz="2400" b="1">
                          <a:latin typeface="Times New Roman"/>
                          <a:ea typeface="Times New Roman"/>
                        </a:rPr>
                        <a:t>II</a:t>
                      </a:r>
                      <a:endParaRPr lang="ru-RU" sz="24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4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1893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Принятие решения о строительстве Сибирской ж/д через Челябинск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Николай 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II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43608" y="1700808"/>
          <a:ext cx="7056784" cy="4104456"/>
        </p:xfrm>
        <a:graphic>
          <a:graphicData uri="http://schemas.openxmlformats.org/drawingml/2006/table">
            <a:tbl>
              <a:tblPr/>
              <a:tblGrid>
                <a:gridCol w="7056784"/>
              </a:tblGrid>
              <a:tr h="4104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</a:rPr>
                        <a:t>1.Используя дополнительную литературу, составлять исторический портрет одного из челябинских предпринимателей.                                       2. Нанести на контурную карту населённые пункты: Аша, Златоуст, Миасс, Челябинск. Провести через них обозначением железную дорогу Транссиб.                                                 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Сибирская железная дорога связала Европу и Азию</a:t>
            </a:r>
            <a:endParaRPr lang="ru-RU" dirty="0"/>
          </a:p>
        </p:txBody>
      </p:sp>
      <p:pic>
        <p:nvPicPr>
          <p:cNvPr id="9" name="Содержимое 8" descr="Изображение 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772816"/>
            <a:ext cx="5976664" cy="410445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</a:t>
            </a:r>
            <a:r>
              <a:rPr lang="ru-RU" sz="2800" dirty="0" smtClean="0"/>
              <a:t>орога связывает металлургические заводы </a:t>
            </a:r>
            <a:r>
              <a:rPr lang="ru-RU" sz="2800" dirty="0" smtClean="0"/>
              <a:t>Южного Урала с центром Российской империи.</a:t>
            </a:r>
            <a:endParaRPr lang="ru-RU" sz="2800" dirty="0"/>
          </a:p>
        </p:txBody>
      </p:sp>
      <p:pic>
        <p:nvPicPr>
          <p:cNvPr id="5" name="Содержимое 4" descr="Изображение 0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04864"/>
            <a:ext cx="4038600" cy="3312368"/>
          </a:xfrm>
        </p:spPr>
      </p:pic>
      <p:pic>
        <p:nvPicPr>
          <p:cNvPr id="6" name="Содержимое 5" descr="Изображение 0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58846" y="1844824"/>
            <a:ext cx="3017308" cy="468052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556792"/>
            <a:ext cx="7632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Что такое </a:t>
            </a:r>
            <a:r>
              <a:rPr lang="ru-RU" sz="4800" b="1" i="1" u="sng" dirty="0" smtClean="0"/>
              <a:t>модернизация</a:t>
            </a:r>
            <a:r>
              <a:rPr lang="ru-RU" sz="4800" b="1" dirty="0" smtClean="0"/>
              <a:t>? Дайте определение понятию </a:t>
            </a:r>
            <a:r>
              <a:rPr lang="ru-RU" sz="4800" b="1" i="1" u="sng" dirty="0" smtClean="0"/>
              <a:t>промышленный переворот</a:t>
            </a:r>
            <a:r>
              <a:rPr lang="ru-RU" sz="4800" b="1" dirty="0" smtClean="0"/>
              <a:t>. </a:t>
            </a:r>
            <a:endParaRPr lang="ru-RU" sz="4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67544" y="1012813"/>
            <a:ext cx="820891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урока: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Характеризовать социальную и экономическую жизнь Челябинска на рубеже Х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Х-ХХ веков.                                                      2) Соотносить изменения в жизни города с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основными направлениями реформ С.Ю.Витте.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На строительстве Трансиба работали рабочие многих профессий.</a:t>
            </a:r>
            <a:endParaRPr lang="ru-RU" sz="3600" dirty="0"/>
          </a:p>
        </p:txBody>
      </p:sp>
      <p:pic>
        <p:nvPicPr>
          <p:cNvPr id="4" name="Содержимое 3" descr="Изображение 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628800"/>
            <a:ext cx="5688632" cy="410445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Зарубка шпал. Для железных дорог России ширина колеи 1524 мм.</a:t>
            </a:r>
            <a:endParaRPr lang="ru-RU" sz="3200" dirty="0"/>
          </a:p>
        </p:txBody>
      </p:sp>
      <p:pic>
        <p:nvPicPr>
          <p:cNvPr id="4" name="Содержимое 3" descr="Изображение 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700808"/>
            <a:ext cx="5832648" cy="432048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Вокзал Челябинска – «Ворота в Сибирь» (1892 год). Первый поезд прибыл в город 25 октября 1892 года.</a:t>
            </a:r>
            <a:endParaRPr lang="ru-RU" sz="2800" dirty="0"/>
          </a:p>
        </p:txBody>
      </p:sp>
      <p:pic>
        <p:nvPicPr>
          <p:cNvPr id="4" name="Содержимое 3" descr="Изображение 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628800"/>
            <a:ext cx="5976664" cy="424847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Николаевский посёлок в Челябинске близ привокзальной площади</a:t>
            </a:r>
            <a:endParaRPr lang="ru-RU" sz="3600" dirty="0"/>
          </a:p>
        </p:txBody>
      </p:sp>
      <p:pic>
        <p:nvPicPr>
          <p:cNvPr id="4" name="Содержимое 3" descr="Изображение 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772816"/>
            <a:ext cx="5760640" cy="410445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130</TotalTime>
  <Words>254</Words>
  <Application>Microsoft Office PowerPoint</Application>
  <PresentationFormat>Экран (4:3)</PresentationFormat>
  <Paragraphs>31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Литейная</vt:lpstr>
      <vt:lpstr>Слайд 1</vt:lpstr>
      <vt:lpstr>Сибирская железная дорога связала Европу и Азию</vt:lpstr>
      <vt:lpstr>Дорога связывает металлургические заводы Южного Урала с центром Российской империи.</vt:lpstr>
      <vt:lpstr>Слайд 4</vt:lpstr>
      <vt:lpstr>Слайд 5</vt:lpstr>
      <vt:lpstr>На строительстве Трансиба работали рабочие многих профессий.</vt:lpstr>
      <vt:lpstr>Зарубка шпал. Для железных дорог России ширина колеи 1524 мм.</vt:lpstr>
      <vt:lpstr>Вокзал Челябинска – «Ворота в Сибирь» (1892 год). Первый поезд прибыл в город 25 октября 1892 года.</vt:lpstr>
      <vt:lpstr>Николаевский посёлок в Челябинске близ привокзальной площади</vt:lpstr>
      <vt:lpstr>Переселенческий пункт в Челябинске</vt:lpstr>
      <vt:lpstr>Мост через реку Миасс на линии Екатеринбург – Челябинск (1895 год)</vt:lpstr>
      <vt:lpstr>Линия железной дороги вдоль реки Юрюзань</vt:lpstr>
      <vt:lpstr>Первый товарно-пассажирский поезд на Южном Урале</vt:lpstr>
      <vt:lpstr>Железнодорожный вокзал в Златоусте (1890 год)</vt:lpstr>
      <vt:lpstr>Встреча императора Николая II в Златоусте 30 июня 1904 года</vt:lpstr>
      <vt:lpstr>Слайд 16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40</cp:revision>
  <dcterms:modified xsi:type="dcterms:W3CDTF">2016-02-10T08:52:35Z</dcterms:modified>
</cp:coreProperties>
</file>