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Default Extension="wdp" ContentType="image/vnd.ms-photo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customXml/itemProps5.xml" ContentType="application/vnd.openxmlformats-officedocument.customXmlPropertie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0"/>
  </p:sldMasterIdLst>
  <p:sldIdLst>
    <p:sldId id="257" r:id="rId11"/>
    <p:sldId id="263" r:id="rId12"/>
    <p:sldId id="260" r:id="rId13"/>
    <p:sldId id="258" r:id="rId14"/>
    <p:sldId id="259" r:id="rId15"/>
    <p:sldId id="261" r:id="rId16"/>
    <p:sldId id="262" r:id="rId17"/>
    <p:sldId id="264" r:id="rId18"/>
    <p:sldId id="265" r:id="rId19"/>
    <p:sldId id="266" r:id="rId20"/>
    <p:sldId id="267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4.xml"/><Relationship Id="rId22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.xml"/><Relationship Id="rId7" Type="http://schemas.openxmlformats.org/officeDocument/2006/relationships/image" Target="../media/image1.png"/><Relationship Id="rId2" Type="http://schemas.openxmlformats.org/officeDocument/2006/relationships/tags" Target="../tags/tag5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image" Target="../media/image1.png"/><Relationship Id="rId2" Type="http://schemas.openxmlformats.org/officeDocument/2006/relationships/tags" Target="../tags/tag9.xml"/><Relationship Id="rId1" Type="http://schemas.openxmlformats.org/officeDocument/2006/relationships/customXml" Target="../../customXml/item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8.xml"/><Relationship Id="rId7" Type="http://schemas.openxmlformats.org/officeDocument/2006/relationships/image" Target="../media/image1.png"/><Relationship Id="rId2" Type="http://schemas.openxmlformats.org/officeDocument/2006/relationships/tags" Target="../tags/tag17.xml"/><Relationship Id="rId1" Type="http://schemas.openxmlformats.org/officeDocument/2006/relationships/customXml" Target="../../customXml/item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2.xml"/><Relationship Id="rId7" Type="http://schemas.openxmlformats.org/officeDocument/2006/relationships/image" Target="../media/image1.png"/><Relationship Id="rId2" Type="http://schemas.openxmlformats.org/officeDocument/2006/relationships/tags" Target="../tags/tag21.xml"/><Relationship Id="rId1" Type="http://schemas.openxmlformats.org/officeDocument/2006/relationships/customXml" Target="../../customXml/item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6.xml"/><Relationship Id="rId7" Type="http://schemas.openxmlformats.org/officeDocument/2006/relationships/image" Target="../media/image1.png"/><Relationship Id="rId2" Type="http://schemas.openxmlformats.org/officeDocument/2006/relationships/tags" Target="../tags/tag25.xml"/><Relationship Id="rId1" Type="http://schemas.openxmlformats.org/officeDocument/2006/relationships/customXml" Target="../../customXml/item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0.xml"/><Relationship Id="rId7" Type="http://schemas.openxmlformats.org/officeDocument/2006/relationships/image" Target="../media/image1.png"/><Relationship Id="rId2" Type="http://schemas.openxmlformats.org/officeDocument/2006/relationships/tags" Target="../tags/tag29.xml"/><Relationship Id="rId1" Type="http://schemas.openxmlformats.org/officeDocument/2006/relationships/customXml" Target="../../customXml/item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52440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3232295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2289472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3818451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2411808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3277736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299514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114462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8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="" xmlns:p14="http://schemas.microsoft.com/office/powerpoint/2010/main" val="15670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5C2D-12EE-4B09-AB8B-D861165A5E35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F397A-ABDA-424B-AD72-4B4917356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9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14"/>
          <p:cNvSpPr>
            <a:spLocks noGrp="1"/>
          </p:cNvSpPr>
          <p:nvPr>
            <p:ph sz="quarter" idx="11"/>
          </p:nvPr>
        </p:nvSpPr>
        <p:spPr>
          <a:xfrm>
            <a:off x="1011143" y="3718404"/>
            <a:ext cx="4064496" cy="116723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увидели по горизонтали «АВС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quarter" idx="12"/>
          </p:nvPr>
        </p:nvSpPr>
        <p:spPr>
          <a:xfrm>
            <a:off x="1012698" y="1844824"/>
            <a:ext cx="4176464" cy="152247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увидели по вертикали «12 13 14».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idx="10"/>
          </p:nvPr>
        </p:nvSpPr>
        <p:spPr>
          <a:xfrm>
            <a:off x="179512" y="188640"/>
            <a:ext cx="8833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Посмотрите </a:t>
            </a:r>
            <a:r>
              <a:rPr lang="ru-RU" sz="32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изображенную картинку, и ориентируясь на свое первое впечатление, дайте ответ.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44824"/>
            <a:ext cx="3804318" cy="4444415"/>
          </a:xfrm>
          <a:prstGeom prst="rect">
            <a:avLst/>
          </a:prstGeom>
        </p:spPr>
      </p:pic>
      <p:pic>
        <p:nvPicPr>
          <p:cNvPr id="8" name="Рисунок 7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96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9505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учебного занятия: «Возможности табличного процессора».</a:t>
            </a:r>
          </a:p>
        </p:txBody>
      </p:sp>
    </p:spTree>
    <p:extLst>
      <p:ext uri="{BB962C8B-B14F-4D97-AF65-F5344CB8AC3E}">
        <p14:creationId xmlns="" xmlns:p14="http://schemas.microsoft.com/office/powerpoint/2010/main" val="37151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4824536" cy="32139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aturation sat="2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9" y="3501008"/>
            <a:ext cx="4824536" cy="31237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859" y="864096"/>
            <a:ext cx="4127637" cy="52738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86039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Сегодня я узнал 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988840"/>
            <a:ext cx="4150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Теперь я могу 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429000"/>
            <a:ext cx="3909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Было трудно 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97152"/>
            <a:ext cx="65556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Полученные  знания я могу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применить в 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158422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Вы </a:t>
            </a:r>
            <a:r>
              <a:rPr lang="ru-RU" sz="3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назовете минимум 10 компонентов, из которых состоит </a:t>
            </a:r>
            <a:endParaRPr lang="ru-RU" sz="3600" b="1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 </a:t>
            </a:r>
            <a:r>
              <a:rPr lang="ru-RU" sz="3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компьютер?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4799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Grp="1" noChangeArrowheads="1"/>
          </p:cNvSpPr>
          <p:nvPr>
            <p:ph type="body" idx="10"/>
          </p:nvPr>
        </p:nvSpPr>
        <p:spPr bwMode="auto">
          <a:xfrm>
            <a:off x="179512" y="404664"/>
            <a:ext cx="87370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alt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Твой </a:t>
            </a:r>
            <a:r>
              <a:rPr lang="ru-RU" altLang="ru-RU" sz="3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любимый предмет в школе…</a:t>
            </a:r>
            <a:endParaRPr kumimoji="0" lang="ru-RU" alt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 физика ...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8293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>
          <a:xfrm>
            <a:off x="167145" y="188640"/>
            <a:ext cx="8833104" cy="1728237"/>
          </a:xfrm>
        </p:spPr>
        <p:txBody>
          <a:bodyPr>
            <a:noAutofit/>
          </a:bodyPr>
          <a:lstStyle/>
          <a:p>
            <a:r>
              <a:rPr 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Построить чертеж</a:t>
            </a:r>
          </a:p>
          <a:p>
            <a:r>
              <a:rPr 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понять, что изображено на чертеже) не составит для меня труда.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6480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Предпочитаю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переводчика, нежели программиста.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2320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1152173"/>
          </a:xfrm>
        </p:spPr>
        <p:txBody>
          <a:bodyPr>
            <a:noAutofit/>
          </a:bodyPr>
          <a:lstStyle/>
          <a:p>
            <a:r>
              <a:rPr 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Специалист </a:t>
            </a:r>
            <a:r>
              <a:rPr lang="ru-RU" sz="3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защите </a:t>
            </a:r>
            <a:r>
              <a:rPr 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или юрисконсульт</a:t>
            </a:r>
            <a:r>
              <a:rPr lang="ru-RU" sz="3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Юрисконсульт.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защите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1763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>
          <a:xfrm>
            <a:off x="155448" y="332656"/>
            <a:ext cx="8833104" cy="759181"/>
          </a:xfrm>
        </p:spPr>
        <p:txBody>
          <a:bodyPr>
            <a:noAutofit/>
          </a:bodyPr>
          <a:lstStyle/>
          <a:p>
            <a:r>
              <a:rPr 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Мне </a:t>
            </a:r>
            <a:r>
              <a:rPr lang="ru-RU" sz="3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составит труда составить алгоритм поведения, решения задачи.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Нет, неверно.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Да, верно.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68338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179512" y="188640"/>
            <a:ext cx="8833104" cy="15121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Часто </a:t>
            </a:r>
            <a:r>
              <a:rPr lang="ru-RU" sz="3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выбираете вещи или книги импульсивно, полагаясь на </a:t>
            </a:r>
            <a:endParaRPr lang="ru-RU" sz="3600" b="1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6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3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вид?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7410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1052736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 урока: Знакомство со структурой табличного процессора MS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94265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theme1.xml><?xml version="1.0" encoding="utf-8"?>
<a:theme xmlns:a="http://schemas.openxmlformats.org/drawingml/2006/main" name="Tradeshow">
  <a:themeElements>
    <a:clrScheme name="Другая 1">
      <a:dk1>
        <a:sysClr val="windowText" lastClr="000000"/>
      </a:dk1>
      <a:lt1>
        <a:sysClr val="window" lastClr="FFFFFF"/>
      </a:lt1>
      <a:dk2>
        <a:srgbClr val="052E65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YesNo</Type>
  <ChoicesCount>2</ChoicesCount>
  <Orientation>Left</Orientation>
</Layout>
</file>

<file path=customXml/item2.xml><?xml version="1.0" encoding="utf-8"?>
<Layout>
  <Type>MultipleChoice</Type>
  <ChoicesCount>2</ChoicesCount>
  <Orientation>Left</Orientation>
</Layout>
</file>

<file path=customXml/item3.xml><?xml version="1.0" encoding="utf-8"?>
<Layout>
  <Type>MultipleChoice</Type>
  <ChoicesCount>2</ChoicesCount>
  <Orientation>Left</Orientation>
</Layout>
</file>

<file path=customXml/item4.xml><?xml version="1.0" encoding="utf-8"?>
<Layout>
  <Type>MultipleChoice</Type>
  <ChoicesCount>2</ChoicesCount>
  <Orientation>Left</Orientation>
</Layout>
</file>

<file path=customXml/item5.xml><?xml version="1.0" encoding="utf-8"?>
<Layout>
  <Type>MultipleChoice</Type>
  <ChoicesCount>2</ChoicesCount>
  <Orientation>Left</Orientation>
</Layout>
</file>

<file path=customXml/item6.xml><?xml version="1.0" encoding="utf-8"?>
<Layout>
  <Type>MultipleChoice</Type>
  <ChoicesCount>2</ChoicesCount>
  <Orientation>Left</Orientation>
</Layout>
</file>

<file path=customXml/item7.xml><?xml version="1.0" encoding="utf-8"?>
<Layout>
  <Type>MultipleChoice</Type>
  <ChoicesCount>2</ChoicesCount>
  <Orientation>Left</Orientation>
</Layout>
</file>

<file path=customXml/item8.xml><?xml version="1.0" encoding="utf-8"?>
<Layout>
  <Type>MultipleChoice</Type>
  <ChoicesCount>2</ChoicesCount>
  <Orientation>Left</Orientation>
</Layout>
</file>

<file path=customXml/item9.xml><?xml version="1.0" encoding="utf-8"?>
<Layout>
  <Type>MultipleChoice</Type>
  <ChoicesCount>2</ChoicesCount>
  <Orientation>Left</Orientation>
</Layout>
</file>

<file path=customXml/itemProps1.xml><?xml version="1.0" encoding="utf-8"?>
<ds:datastoreItem xmlns:ds="http://schemas.openxmlformats.org/officeDocument/2006/customXml" ds:itemID="{F33A853A-656A-4326-BE85-EF0033F19728}">
  <ds:schemaRefs/>
</ds:datastoreItem>
</file>

<file path=customXml/itemProps2.xml><?xml version="1.0" encoding="utf-8"?>
<ds:datastoreItem xmlns:ds="http://schemas.openxmlformats.org/officeDocument/2006/customXml" ds:itemID="{180128F3-1816-4EF4-B937-667F1881B888}">
  <ds:schemaRefs/>
</ds:datastoreItem>
</file>

<file path=customXml/itemProps3.xml><?xml version="1.0" encoding="utf-8"?>
<ds:datastoreItem xmlns:ds="http://schemas.openxmlformats.org/officeDocument/2006/customXml" ds:itemID="{93C977F5-B0B1-4C7F-A6FD-57681903CBAF}">
  <ds:schemaRefs/>
</ds:datastoreItem>
</file>

<file path=customXml/itemProps4.xml><?xml version="1.0" encoding="utf-8"?>
<ds:datastoreItem xmlns:ds="http://schemas.openxmlformats.org/officeDocument/2006/customXml" ds:itemID="{E7FC926B-D7C7-4BB4-80DD-99C26B67C64A}">
  <ds:schemaRefs/>
</ds:datastoreItem>
</file>

<file path=customXml/itemProps5.xml><?xml version="1.0" encoding="utf-8"?>
<ds:datastoreItem xmlns:ds="http://schemas.openxmlformats.org/officeDocument/2006/customXml" ds:itemID="{70E56374-A2A8-4EE6-BC8C-2CAC603B459C}">
  <ds:schemaRefs/>
</ds:datastoreItem>
</file>

<file path=customXml/itemProps6.xml><?xml version="1.0" encoding="utf-8"?>
<ds:datastoreItem xmlns:ds="http://schemas.openxmlformats.org/officeDocument/2006/customXml" ds:itemID="{934C10B7-E8D8-49B7-AD35-D3965982639D}">
  <ds:schemaRefs/>
</ds:datastoreItem>
</file>

<file path=customXml/itemProps7.xml><?xml version="1.0" encoding="utf-8"?>
<ds:datastoreItem xmlns:ds="http://schemas.openxmlformats.org/officeDocument/2006/customXml" ds:itemID="{056F4E8B-3E5E-48C5-8EDE-F25A9AC01D10}">
  <ds:schemaRefs/>
</ds:datastoreItem>
</file>

<file path=customXml/itemProps8.xml><?xml version="1.0" encoding="utf-8"?>
<ds:datastoreItem xmlns:ds="http://schemas.openxmlformats.org/officeDocument/2006/customXml" ds:itemID="{53D37694-6112-4896-AFBE-AECC12D97594}">
  <ds:schemaRefs/>
</ds:datastoreItem>
</file>

<file path=customXml/itemProps9.xml><?xml version="1.0" encoding="utf-8"?>
<ds:datastoreItem xmlns:ds="http://schemas.openxmlformats.org/officeDocument/2006/customXml" ds:itemID="{99BB92D6-4572-4E17-B9F5-66AA9CFE558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448</TotalTime>
  <Words>207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Tradeshow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Sveta</cp:lastModifiedBy>
  <cp:revision>32</cp:revision>
  <dcterms:created xsi:type="dcterms:W3CDTF">2015-12-11T05:51:21Z</dcterms:created>
  <dcterms:modified xsi:type="dcterms:W3CDTF">2016-01-13T08:47:46Z</dcterms:modified>
</cp:coreProperties>
</file>