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64" r:id="rId2"/>
    <p:sldId id="256" r:id="rId3"/>
    <p:sldId id="261" r:id="rId4"/>
    <p:sldId id="257" r:id="rId5"/>
    <p:sldId id="259" r:id="rId6"/>
    <p:sldId id="263" r:id="rId7"/>
    <p:sldId id="258" r:id="rId8"/>
    <p:sldId id="260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1081" y="-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A82EF-152B-4A7C-9F67-B07D8BEFA645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59FD9-8F91-4BA7-96CF-4DC6F518B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9FD9-8F91-4BA7-96CF-4DC6F518B7A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9FD9-8F91-4BA7-96CF-4DC6F518B7A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9FD9-8F91-4BA7-96CF-4DC6F518B7A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9FD9-8F91-4BA7-96CF-4DC6F518B7A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9FD9-8F91-4BA7-96CF-4DC6F518B7A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9FD9-8F91-4BA7-96CF-4DC6F518B7A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CD29-A34A-4AFE-B298-211F75EE2B23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6687D0-8282-4FD2-9BE3-51E224DA9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CD29-A34A-4AFE-B298-211F75EE2B23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87D0-8282-4FD2-9BE3-51E224DA9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CD29-A34A-4AFE-B298-211F75EE2B23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87D0-8282-4FD2-9BE3-51E224DA9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CD29-A34A-4AFE-B298-211F75EE2B23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6687D0-8282-4FD2-9BE3-51E224DA9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CD29-A34A-4AFE-B298-211F75EE2B23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87D0-8282-4FD2-9BE3-51E224DA9D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CD29-A34A-4AFE-B298-211F75EE2B23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87D0-8282-4FD2-9BE3-51E224DA9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CD29-A34A-4AFE-B298-211F75EE2B23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B6687D0-8282-4FD2-9BE3-51E224DA9D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CD29-A34A-4AFE-B298-211F75EE2B23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87D0-8282-4FD2-9BE3-51E224DA9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CD29-A34A-4AFE-B298-211F75EE2B23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87D0-8282-4FD2-9BE3-51E224DA9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CD29-A34A-4AFE-B298-211F75EE2B23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87D0-8282-4FD2-9BE3-51E224DA9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CD29-A34A-4AFE-B298-211F75EE2B23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87D0-8282-4FD2-9BE3-51E224DA9D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138CD29-A34A-4AFE-B298-211F75EE2B23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B6687D0-8282-4FD2-9BE3-51E224DA9D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516216" y="6237312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220-901-205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0"/>
            <a:ext cx="7812360" cy="1124744"/>
          </a:xfrm>
          <a:gradFill>
            <a:gsLst>
              <a:gs pos="0">
                <a:schemeClr val="tx2">
                  <a:lumMod val="20000"/>
                  <a:lumOff val="80000"/>
                </a:schemeClr>
              </a:gs>
              <a:gs pos="87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2000" b="1" dirty="0" smtClean="0"/>
              <a:t> Moscow Suvorov Military School</a:t>
            </a:r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en-US" sz="2000" b="1" dirty="0" smtClean="0"/>
              <a:t> Competition "Patriots of Russia in World War I"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2060848"/>
            <a:ext cx="6804248" cy="87262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Project manager: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English Teacher  Nataliya Onikiychuk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31640" y="1082215"/>
            <a:ext cx="7812360" cy="93610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87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 fontScale="900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Project </a:t>
            </a:r>
          </a:p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"Children of the First World War"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228184" y="2924944"/>
            <a:ext cx="2915816" cy="39330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87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Aims: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Survey and study of  little-known facts involving children in World War I.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Survey and study of their frontline merits and motives that led the children to the front.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Patriotic education of the suvorovites on the feat of arms  of children – the  participants of the First World War.</a:t>
            </a:r>
          </a:p>
          <a:p>
            <a:pPr lvl="0" algn="l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Education  of pride and the  sense of belonging to the history of the Fatherland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Objectives 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Subjective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develop language, learning, cognitive  and socio-cultural competence and compensatory  competence.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Intersubjective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facilitate the integration of academic and educational work.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Personal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motivate cadets to learn by  doing the research  work.</a:t>
            </a:r>
          </a:p>
          <a:p>
            <a:pPr algn="l"/>
            <a:endParaRPr lang="en-US" sz="1600" b="1" dirty="0" smtClean="0"/>
          </a:p>
          <a:p>
            <a:pPr algn="l"/>
            <a:endParaRPr lang="ru-RU" sz="1600" dirty="0" smtClean="0"/>
          </a:p>
          <a:p>
            <a:pPr algn="l"/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Рисунок 9" descr="D:\2014 год\Проект 3 февраля\images (6)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28384" y="116632"/>
            <a:ext cx="1115616" cy="1700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916832"/>
            <a:ext cx="133164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0" y="5556827"/>
            <a:ext cx="3851920" cy="130117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87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Subject area: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History 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Literature 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English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D:\2014 год\Россия - воинству открытие ФОТО\5 февр планшет ФОТО ВИДЕО\IMG_20140201_151246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2924944"/>
            <a:ext cx="3851920" cy="261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www.diletant.ru/upload/medialibrary/f3c/f3c14b684038e67581672d4fd042fd76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"/>
            <a:ext cx="1331640" cy="191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68119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8316416" cy="1052736"/>
          </a:xfr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 extrusionH="76200">
            <a:extrusionClr>
              <a:schemeClr val="accent3">
                <a:lumMod val="40000"/>
                <a:lumOff val="60000"/>
              </a:schemeClr>
            </a:extrusionClr>
          </a:sp3d>
        </p:spPr>
        <p:txBody>
          <a:bodyPr>
            <a:no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Project   can be  used   at the lessons of history, literature, English language and at the lessons of courage.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3816424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Stages of work:</a:t>
            </a:r>
          </a:p>
          <a:p>
            <a:pPr>
              <a:lnSpc>
                <a:spcPct val="150000"/>
              </a:lnSpc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Step 1-Motivation-November 2013.</a:t>
            </a:r>
          </a:p>
          <a:p>
            <a:pPr>
              <a:lnSpc>
                <a:spcPct val="150000"/>
              </a:lnSpc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Step 2 - Registration: November 2013</a:t>
            </a:r>
          </a:p>
          <a:p>
            <a:pPr>
              <a:lnSpc>
                <a:spcPct val="150000"/>
              </a:lnSpc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Stage 3-Decision making : December 2013.</a:t>
            </a:r>
          </a:p>
          <a:p>
            <a:pPr>
              <a:lnSpc>
                <a:spcPct val="150000"/>
              </a:lnSpc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Step 4 - Formation of working groups: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December 2013.</a:t>
            </a:r>
          </a:p>
          <a:p>
            <a:pPr>
              <a:lnSpc>
                <a:spcPct val="150000"/>
              </a:lnSpc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Step 5 - Collection and processing of information: December-January 2014.</a:t>
            </a:r>
          </a:p>
          <a:p>
            <a:pPr>
              <a:lnSpc>
                <a:spcPct val="150000"/>
              </a:lnSpc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Step 6 - Discussion of collected materials: January-February 2014.</a:t>
            </a:r>
          </a:p>
          <a:p>
            <a:pPr>
              <a:lnSpc>
                <a:spcPct val="150000"/>
              </a:lnSpc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Step 7 - Making the project January-February 2014.</a:t>
            </a:r>
          </a:p>
          <a:p>
            <a:pPr>
              <a:lnSpc>
                <a:spcPct val="150000"/>
              </a:lnSpc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Step 8 - Discussion and Conclusion: March - April 2014</a:t>
            </a:r>
            <a:r>
              <a:rPr lang="en-US" sz="1600" dirty="0" smtClean="0"/>
              <a:t>.</a:t>
            </a:r>
            <a:endParaRPr lang="ru-RU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8560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6340" y="1700808"/>
            <a:ext cx="2387660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4998756"/>
            <a:ext cx="9144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Activities: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Survey of the materials about  the history of World War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2.Creative work.  The involvement of   suvorovites  in creative  activity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in 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development of  their creative abilities.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3.Survey. The 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destiny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 children of the First World War.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4.The aesthetic and artistic 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education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 the course of the project  work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424936" cy="1368152"/>
          </a:xfrm>
          <a:gradFill>
            <a:gsLst>
              <a:gs pos="0">
                <a:schemeClr val="tx2">
                  <a:lumMod val="20000"/>
                  <a:lumOff val="80000"/>
                </a:schemeClr>
              </a:gs>
              <a:gs pos="87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2000" dirty="0" smtClean="0"/>
              <a:t>«</a:t>
            </a:r>
            <a:r>
              <a:rPr lang="en-US" sz="2000" dirty="0" smtClean="0"/>
              <a:t>We  have  nothing  except our  own  life   to help the  motherland, and we are willing to sacrifice it.</a:t>
            </a:r>
            <a:r>
              <a:rPr lang="ru-RU" sz="2000" dirty="0" smtClean="0"/>
              <a:t>»</a:t>
            </a:r>
            <a:br>
              <a:rPr lang="ru-RU" sz="2000" dirty="0" smtClean="0"/>
            </a:br>
            <a:r>
              <a:rPr lang="ru-RU" sz="2000" i="1" smtClean="0"/>
              <a:t>                </a:t>
            </a:r>
            <a:r>
              <a:rPr lang="en-US" sz="2000" i="1" smtClean="0"/>
              <a:t> </a:t>
            </a:r>
            <a:r>
              <a:rPr lang="en-US" sz="2000" i="1" dirty="0" smtClean="0"/>
              <a:t>(From a letter</a:t>
            </a:r>
            <a:r>
              <a:rPr lang="ru-RU" sz="2000" i="1" dirty="0" smtClean="0"/>
              <a:t> </a:t>
            </a:r>
            <a:r>
              <a:rPr lang="en-US" sz="2000" i="1" dirty="0" smtClean="0"/>
              <a:t>of Omsk seminary students) 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0491" y="0"/>
            <a:ext cx="1583509" cy="1598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1224136" cy="1945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541119" cy="1694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1441309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63688" y="3429000"/>
            <a:ext cx="5688632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9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"Russian  to hosts" </a:t>
            </a:r>
          </a:p>
          <a:p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Thematic exhibition in the Russian State Library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of Arts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132856"/>
            <a:ext cx="1547664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97151"/>
            <a:ext cx="1547664" cy="206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D:\2014 год\Проект 3 февраля\spain_doc1.jp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4653136"/>
            <a:ext cx="4499992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D:\2014 год\Проект 3 февраля\V6gJ_big.jpg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644008" y="4653136"/>
            <a:ext cx="2743200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52863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1872" y="0"/>
            <a:ext cx="1152128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62643" y="120306"/>
            <a:ext cx="5245037" cy="954107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9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Children - participants of the First World War.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3892" y="1015763"/>
            <a:ext cx="670916" cy="901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128" y="214477"/>
            <a:ext cx="761931" cy="76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7" y="142956"/>
            <a:ext cx="1121346" cy="1773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24744"/>
            <a:ext cx="1643534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132856"/>
            <a:ext cx="2423307" cy="1077218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9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Ivan Pyryev, 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Soviet film director and screenwriter, People's Artist of the USSR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3284984"/>
            <a:ext cx="2286000" cy="830997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59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Rodion Malinovsky 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Marshal  of the Soviet Union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24744"/>
            <a:ext cx="1509532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5157192"/>
            <a:ext cx="3563888" cy="141577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9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Valentin Kataev 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 Russian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novelist and playwright.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He did not finish the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gimnaziya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but volunteered for the army in 1915, serving in the artillery. He received two  George Crosses and the Order of St. Anne IV .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212372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5148064" y="3212976"/>
            <a:ext cx="3995936" cy="175432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9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Vsevolod  Vishnevsky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 Soviet dramatist and prose writer.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 was born in 1900 in Saint Petersburg and educated at a Petersburg gymnasium. During World War I he enrolled in Baltic Fleet as sea cadet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56992"/>
            <a:ext cx="122413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3" y="4962526"/>
            <a:ext cx="4176464" cy="1821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24330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2014 год\Россия - воинству открытие ФОТО\5 февр планшет ФОТО ВИДЕО\IMG_20140201_15120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139952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2014 год\Россия - воинству открытие ФОТО\5 февр планшет ФОТО ВИДЕО\IMG_20140201_151257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149080"/>
            <a:ext cx="4716016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2014 год\Россия - воинству открытие ФОТО\5 февр планшет ФОТО ВИДЕО\IMG_20140201_151306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2420888"/>
            <a:ext cx="44279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2014 год\Проект 3 февраля\images (3)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39952" y="0"/>
            <a:ext cx="1944216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4670"/>
            <a:ext cx="1584176" cy="140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2708920"/>
            <a:ext cx="4716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story "Children and War“ (by Korney Chukovsky) was published in  magazine "Niva» № 51(1915</a:t>
            </a:r>
            <a:r>
              <a:rPr lang="en-US" dirty="0" smtClean="0"/>
              <a:t>).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155679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play in four parts "Children- Falcons' (by Ivan Sokolov) 1916.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16016" y="5229200"/>
            <a:ext cx="4427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The story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“Visiting young scouts.“ (by Alexander Zarina) was published in the journal" Argus ", 1916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16632"/>
            <a:ext cx="1259632" cy="94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59632" y="116632"/>
            <a:ext cx="6840760" cy="144655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9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Before the war I was a little boy 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»</a:t>
            </a:r>
            <a:endParaRPr lang="en-US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documentary( film)</a:t>
            </a:r>
          </a:p>
          <a:p>
            <a:pPr algn="ctr"/>
            <a:endParaRPr lang="ru-RU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3570" y="0"/>
            <a:ext cx="940430" cy="106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ilm"/>
          <p:cNvSpPr>
            <a:spLocks noEditPoints="1" noChangeArrowheads="1"/>
          </p:cNvSpPr>
          <p:nvPr/>
        </p:nvSpPr>
        <p:spPr bwMode="auto">
          <a:xfrm>
            <a:off x="6300192" y="1556792"/>
            <a:ext cx="2664296" cy="495528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4960 w 21600"/>
              <a:gd name="T17" fmla="*/ 8129 h 21600"/>
              <a:gd name="T18" fmla="*/ 17079 w 21600"/>
              <a:gd name="T19" fmla="*/ 13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0427" y="3140968"/>
            <a:ext cx="2106600" cy="1512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97152"/>
            <a:ext cx="2160240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Exr_bi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72200" y="1628800"/>
            <a:ext cx="2029829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451" y="2856790"/>
            <a:ext cx="2938405" cy="1796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640" y="4805027"/>
            <a:ext cx="2875216" cy="172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844824"/>
            <a:ext cx="5832648" cy="954107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9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Meeting  the director of the film </a:t>
            </a:r>
          </a:p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Denis Fedorin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2829" y="2852936"/>
            <a:ext cx="2890604" cy="1725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6709" y="4805027"/>
            <a:ext cx="2925763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97152"/>
            <a:ext cx="2875216" cy="172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20195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93821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69160"/>
            <a:ext cx="2960553" cy="1772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2016224" cy="229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941168"/>
            <a:ext cx="288032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013176"/>
            <a:ext cx="252028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36912"/>
            <a:ext cx="2857499" cy="1797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08920"/>
            <a:ext cx="2910183" cy="1779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187624" y="0"/>
            <a:ext cx="7956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when the war  ends and we will reflect  the reasons of  our victory over the enemies of mankind, we must not forget that we had a powerful ally: the multimillion tightly-knit army of Soviet children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1124745"/>
            <a:ext cx="712879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"Russia  to hosts" </a:t>
            </a:r>
          </a:p>
          <a:p>
            <a:pPr algn="ctr"/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Thematic exhibition in the Russian State Library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of Arts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4708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620689"/>
            <a:ext cx="712879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Authors of the project :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Suvorovites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of the 7 Training Course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Igor Kamkin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5/2</a:t>
            </a:r>
          </a:p>
          <a:p>
            <a:pPr marL="342900" indent="-342900">
              <a:lnSpc>
                <a:spcPct val="150000"/>
              </a:lnSpc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Arseny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Lobachov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5/2</a:t>
            </a:r>
          </a:p>
          <a:p>
            <a:pPr marL="342900" indent="-342900">
              <a:lnSpc>
                <a:spcPct val="150000"/>
              </a:lnSpc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3.Valery Ivanov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5/4</a:t>
            </a:r>
          </a:p>
          <a:p>
            <a:pPr marL="342900" indent="-342900">
              <a:lnSpc>
                <a:spcPct val="150000"/>
              </a:lnSpc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Misha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Alekseev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5/1</a:t>
            </a:r>
          </a:p>
          <a:p>
            <a:pPr marL="342900" indent="-342900">
              <a:lnSpc>
                <a:spcPct val="150000"/>
              </a:lnSpc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5. Ivan 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Zorikhin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5/3</a:t>
            </a:r>
          </a:p>
          <a:p>
            <a:pPr marL="342900" indent="-342900">
              <a:lnSpc>
                <a:spcPct val="150000"/>
              </a:lnSpc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6.Nikolai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Zaitsev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5/3</a:t>
            </a:r>
          </a:p>
          <a:p>
            <a:pPr marL="342900" indent="-342900">
              <a:lnSpc>
                <a:spcPct val="150000"/>
              </a:lnSpc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7. Maxim Yevtushenko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5/3</a:t>
            </a:r>
          </a:p>
          <a:p>
            <a:pPr marL="342900" indent="-342900">
              <a:lnSpc>
                <a:spcPct val="150000"/>
              </a:lnSpc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8.Andrei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Nechayev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5/2</a:t>
            </a:r>
          </a:p>
          <a:p>
            <a:pPr marL="342900" indent="-342900">
              <a:lnSpc>
                <a:spcPct val="150000"/>
              </a:lnSpc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9.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Kostya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Balandin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5/4</a:t>
            </a:r>
          </a:p>
          <a:p>
            <a:pPr marL="342900" indent="-342900">
              <a:lnSpc>
                <a:spcPct val="150000"/>
              </a:lnSpc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Vladislav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Volkov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5/4</a:t>
            </a:r>
          </a:p>
          <a:p>
            <a:pPr marL="342900" indent="-342900">
              <a:lnSpc>
                <a:spcPct val="150000"/>
              </a:lnSpc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11.Vladislav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Volkov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5/1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985</TotalTime>
  <Words>616</Words>
  <Application>Microsoft Office PowerPoint</Application>
  <PresentationFormat>Экран (4:3)</PresentationFormat>
  <Paragraphs>80</Paragraphs>
  <Slides>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 Moscow Suvorov Military School  Competition "Patriots of Russia in World War I"  </vt:lpstr>
      <vt:lpstr>The Project   can be  used   at the lessons of history, literature, English language and at the lessons of courage.</vt:lpstr>
      <vt:lpstr>«We  have  nothing  except our  own  life   to help the  motherland, and we are willing to sacrifice it.»                  (From a letter of Omsk seminary students)  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км</dc:creator>
  <cp:lastModifiedBy>Roman</cp:lastModifiedBy>
  <cp:revision>156</cp:revision>
  <dcterms:created xsi:type="dcterms:W3CDTF">2014-02-09T23:29:13Z</dcterms:created>
  <dcterms:modified xsi:type="dcterms:W3CDTF">2016-05-09T15:28:58Z</dcterms:modified>
</cp:coreProperties>
</file>