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3" r:id="rId2"/>
    <p:sldId id="259" r:id="rId3"/>
    <p:sldId id="257" r:id="rId4"/>
    <p:sldId id="258" r:id="rId5"/>
    <p:sldId id="260" r:id="rId6"/>
    <p:sldId id="261" r:id="rId7"/>
    <p:sldId id="266" r:id="rId8"/>
    <p:sldId id="267" r:id="rId9"/>
    <p:sldId id="268" r:id="rId10"/>
    <p:sldId id="270" r:id="rId11"/>
    <p:sldId id="282" r:id="rId12"/>
    <p:sldId id="271" r:id="rId13"/>
    <p:sldId id="274" r:id="rId14"/>
    <p:sldId id="277" r:id="rId15"/>
    <p:sldId id="280" r:id="rId16"/>
    <p:sldId id="28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Rg st="1" end="15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 autoAdjust="0"/>
    <p:restoredTop sz="94638" autoAdjust="0"/>
  </p:normalViewPr>
  <p:slideViewPr>
    <p:cSldViewPr>
      <p:cViewPr varScale="1">
        <p:scale>
          <a:sx n="99" d="100"/>
          <a:sy n="99" d="100"/>
        </p:scale>
        <p:origin x="-24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A6B0B-E81F-4CC1-9CBC-8C8B0FE09013}" type="datetimeFigureOut">
              <a:rPr lang="ru-RU" smtClean="0"/>
              <a:pPr/>
              <a:t>28.02.2016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4FB405B-5BD9-4A99-83A1-FD19211B78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A6B0B-E81F-4CC1-9CBC-8C8B0FE09013}" type="datetimeFigureOut">
              <a:rPr lang="ru-RU" smtClean="0"/>
              <a:pPr/>
              <a:t>28.02.2016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405B-5BD9-4A99-83A1-FD19211B78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A6B0B-E81F-4CC1-9CBC-8C8B0FE09013}" type="datetimeFigureOut">
              <a:rPr lang="ru-RU" smtClean="0"/>
              <a:pPr/>
              <a:t>28.02.2016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405B-5BD9-4A99-83A1-FD19211B78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A6B0B-E81F-4CC1-9CBC-8C8B0FE09013}" type="datetimeFigureOut">
              <a:rPr lang="ru-RU" smtClean="0"/>
              <a:pPr/>
              <a:t>28.02.2016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4FB405B-5BD9-4A99-83A1-FD19211B78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A6B0B-E81F-4CC1-9CBC-8C8B0FE09013}" type="datetimeFigureOut">
              <a:rPr lang="ru-RU" smtClean="0"/>
              <a:pPr/>
              <a:t>28.02.2016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405B-5BD9-4A99-83A1-FD19211B78C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3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A6B0B-E81F-4CC1-9CBC-8C8B0FE09013}" type="datetimeFigureOut">
              <a:rPr lang="ru-RU" smtClean="0"/>
              <a:pPr/>
              <a:t>28.02.2016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405B-5BD9-4A99-83A1-FD19211B78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A6B0B-E81F-4CC1-9CBC-8C8B0FE09013}" type="datetimeFigureOut">
              <a:rPr lang="ru-RU" smtClean="0"/>
              <a:pPr/>
              <a:t>28.02.2016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4FB405B-5BD9-4A99-83A1-FD19211B78C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A6B0B-E81F-4CC1-9CBC-8C8B0FE09013}" type="datetimeFigureOut">
              <a:rPr lang="ru-RU" smtClean="0"/>
              <a:pPr/>
              <a:t>28.02.2016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405B-5BD9-4A99-83A1-FD19211B78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A6B0B-E81F-4CC1-9CBC-8C8B0FE09013}" type="datetimeFigureOut">
              <a:rPr lang="ru-RU" smtClean="0"/>
              <a:pPr/>
              <a:t>28.02.2016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405B-5BD9-4A99-83A1-FD19211B78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A6B0B-E81F-4CC1-9CBC-8C8B0FE09013}" type="datetimeFigureOut">
              <a:rPr lang="ru-RU" smtClean="0"/>
              <a:pPr/>
              <a:t>28.02.2016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405B-5BD9-4A99-83A1-FD19211B78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A6B0B-E81F-4CC1-9CBC-8C8B0FE09013}" type="datetimeFigureOut">
              <a:rPr lang="ru-RU" smtClean="0"/>
              <a:pPr/>
              <a:t>28.02.2016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405B-5BD9-4A99-83A1-FD19211B78C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advClick="0" advTm="3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DCA6B0B-E81F-4CC1-9CBC-8C8B0FE09013}" type="datetimeFigureOut">
              <a:rPr lang="ru-RU" smtClean="0"/>
              <a:pPr/>
              <a:t>28.02.2016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4FB405B-5BD9-4A99-83A1-FD19211B78C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Click="0" advTm="3000">
    <p:wedg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&#1042;&#1072;&#1083;&#1077;&#1088;&#1080;&#1081;\Music\9%20&#1084;&#1072;&#1103;\Pesni-ko-Dnyu-pobedy-Voennyy-orkestr-Marsh-quotProschan_e-slovyankiquot(muzofon.com).mp3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15816" y="1700808"/>
            <a:ext cx="4320480" cy="9144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220-901-205</a:t>
            </a:r>
            <a:endParaRPr lang="ru-RU" sz="3600" dirty="0"/>
          </a:p>
        </p:txBody>
      </p:sp>
    </p:spTree>
  </p:cSld>
  <p:clrMapOvr>
    <a:masterClrMapping/>
  </p:clrMapOvr>
  <p:transition advClick="0" advTm="3000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201" t="6422" r="4410" b="12437"/>
          <a:stretch>
            <a:fillRect/>
          </a:stretch>
        </p:blipFill>
        <p:spPr bwMode="auto">
          <a:xfrm>
            <a:off x="0" y="2276872"/>
            <a:ext cx="9072430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Валерий\Pictures\9May_v2\9may_v2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3219056" cy="2276872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80456" y="188640"/>
            <a:ext cx="7363544" cy="838200"/>
          </a:xfrm>
        </p:spPr>
        <p:txBody>
          <a:bodyPr>
            <a:noAutofit/>
          </a:bodyPr>
          <a:lstStyle/>
          <a:p>
            <a:r>
              <a:rPr lang="ru-RU" sz="7200" cap="none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ru-RU" sz="5400" dirty="0" smtClean="0">
                <a:solidFill>
                  <a:srgbClr val="FF0000"/>
                </a:solidFill>
              </a:rPr>
              <a:t>immortal </a:t>
            </a:r>
            <a:r>
              <a:rPr lang="ru-RU" sz="5400" dirty="0" err="1" smtClean="0">
                <a:solidFill>
                  <a:srgbClr val="FF0000"/>
                </a:solidFill>
              </a:rPr>
              <a:t>regiment</a:t>
            </a:r>
            <a:r>
              <a:rPr lang="ru-RU" sz="7200" cap="none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  <a:endParaRPr lang="ru-RU" sz="7200" cap="none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478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C:\Users\Валерий\Videos\Бессметрный полк\Наташа фото видео\DSC_0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54" y="1700808"/>
            <a:ext cx="9172502" cy="5157193"/>
          </a:xfrm>
          <a:prstGeom prst="rect">
            <a:avLst/>
          </a:prstGeom>
          <a:noFill/>
        </p:spPr>
      </p:pic>
      <p:pic>
        <p:nvPicPr>
          <p:cNvPr id="7" name="Picture 4" descr="C:\Users\Валерий\Pictures\9May_v2\9may_v2 (3).jpg"/>
          <p:cNvPicPr>
            <a:picLocks noChangeAspect="1" noChangeArrowheads="1"/>
          </p:cNvPicPr>
          <p:nvPr/>
        </p:nvPicPr>
        <p:blipFill>
          <a:blip r:embed="rId3" cstate="print"/>
          <a:srcRect b="4146"/>
          <a:stretch>
            <a:fillRect/>
          </a:stretch>
        </p:blipFill>
        <p:spPr bwMode="auto">
          <a:xfrm>
            <a:off x="0" y="0"/>
            <a:ext cx="2510274" cy="1700808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9184" y="116632"/>
            <a:ext cx="7344816" cy="838200"/>
          </a:xfrm>
        </p:spPr>
        <p:txBody>
          <a:bodyPr>
            <a:noAutofit/>
          </a:bodyPr>
          <a:lstStyle/>
          <a:p>
            <a:r>
              <a:rPr lang="ru-RU" sz="7200" cap="none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ru-RU" sz="5400" dirty="0" smtClean="0">
                <a:solidFill>
                  <a:srgbClr val="FF0000"/>
                </a:solidFill>
              </a:rPr>
              <a:t>immortal </a:t>
            </a:r>
            <a:r>
              <a:rPr lang="ru-RU" sz="5400" dirty="0" err="1" smtClean="0">
                <a:solidFill>
                  <a:srgbClr val="FF0000"/>
                </a:solidFill>
              </a:rPr>
              <a:t>regiment</a:t>
            </a:r>
            <a:r>
              <a:rPr lang="ru-RU" sz="7200" cap="none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  <a:endParaRPr lang="ru-RU" sz="7200" cap="none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588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306" t="4831" r="4410" b="10846"/>
          <a:stretch>
            <a:fillRect/>
          </a:stretch>
        </p:blipFill>
        <p:spPr bwMode="auto">
          <a:xfrm>
            <a:off x="0" y="2060848"/>
            <a:ext cx="9232255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Валерий\Pictures\9May_v2\9may_v2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799940" cy="2060848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9184" y="0"/>
            <a:ext cx="7344816" cy="838200"/>
          </a:xfrm>
        </p:spPr>
        <p:txBody>
          <a:bodyPr>
            <a:noAutofit/>
          </a:bodyPr>
          <a:lstStyle/>
          <a:p>
            <a:r>
              <a:rPr lang="ru-RU" sz="7200" cap="none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ru-RU" sz="5400" dirty="0" smtClean="0">
                <a:solidFill>
                  <a:srgbClr val="FF0000"/>
                </a:solidFill>
              </a:rPr>
              <a:t>immortal </a:t>
            </a:r>
            <a:r>
              <a:rPr lang="ru-RU" sz="5400" dirty="0" err="1" smtClean="0">
                <a:solidFill>
                  <a:srgbClr val="FF0000"/>
                </a:solidFill>
              </a:rPr>
              <a:t>regiment</a:t>
            </a:r>
            <a:r>
              <a:rPr lang="ru-RU" sz="7200" cap="none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  <a:endParaRPr lang="ru-RU" sz="7200" cap="none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666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306" t="6422" r="4410" b="10846"/>
          <a:stretch>
            <a:fillRect/>
          </a:stretch>
        </p:blipFill>
        <p:spPr bwMode="auto">
          <a:xfrm>
            <a:off x="-1" y="1916832"/>
            <a:ext cx="9127305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Валерий\Pictures\9May_v2\9may_v2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563888" cy="1932828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62672" y="0"/>
            <a:ext cx="7381328" cy="838200"/>
          </a:xfrm>
        </p:spPr>
        <p:txBody>
          <a:bodyPr>
            <a:noAutofit/>
          </a:bodyPr>
          <a:lstStyle/>
          <a:p>
            <a:r>
              <a:rPr lang="ru-RU" sz="7200" cap="none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ru-RU" sz="5400" dirty="0" smtClean="0">
                <a:solidFill>
                  <a:srgbClr val="FF0000"/>
                </a:solidFill>
              </a:rPr>
              <a:t>immortal </a:t>
            </a:r>
            <a:r>
              <a:rPr lang="ru-RU" sz="5400" dirty="0" err="1" smtClean="0">
                <a:solidFill>
                  <a:srgbClr val="FF0000"/>
                </a:solidFill>
              </a:rPr>
              <a:t>regiment</a:t>
            </a:r>
            <a:r>
              <a:rPr lang="ru-RU" sz="7200" cap="none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  <a:endParaRPr lang="ru-RU" sz="7200" cap="none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385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580" t="4773" r="6927" b="12495"/>
          <a:stretch>
            <a:fillRect/>
          </a:stretch>
        </p:blipFill>
        <p:spPr bwMode="auto">
          <a:xfrm>
            <a:off x="0" y="1700808"/>
            <a:ext cx="9144000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Users\Валерий\Pictures\9May_v2\9may_v2 (3).jpg"/>
          <p:cNvPicPr>
            <a:picLocks noChangeAspect="1" noChangeArrowheads="1"/>
          </p:cNvPicPr>
          <p:nvPr/>
        </p:nvPicPr>
        <p:blipFill>
          <a:blip r:embed="rId3" cstate="print"/>
          <a:srcRect b="4146"/>
          <a:stretch>
            <a:fillRect/>
          </a:stretch>
        </p:blipFill>
        <p:spPr bwMode="auto">
          <a:xfrm>
            <a:off x="0" y="1"/>
            <a:ext cx="2555776" cy="1731637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116632"/>
            <a:ext cx="8640960" cy="8382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sz="7200" b="0" i="0" u="none" strike="noStrike" kern="1200" cap="none" spc="0" normalizeH="0" baseline="0" noProof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      </a:t>
            </a:r>
            <a:r>
              <a:rPr kumimoji="0" lang="ru-RU" sz="7200" b="0" i="0" u="none" strike="noStrike" kern="1200" cap="none" spc="0" normalizeH="0" baseline="0" noProof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lang="en-US" sz="5400" dirty="0" smtClean="0">
                <a:solidFill>
                  <a:srgbClr val="FF0000"/>
                </a:solidFill>
              </a:rPr>
              <a:t>I</a:t>
            </a:r>
            <a:r>
              <a:rPr lang="ru-RU" sz="5400" dirty="0" err="1" smtClean="0">
                <a:solidFill>
                  <a:srgbClr val="FF0000"/>
                </a:solidFill>
              </a:rPr>
              <a:t>mmortal</a:t>
            </a:r>
            <a:r>
              <a:rPr lang="ru-RU" sz="5400" dirty="0" smtClean="0">
                <a:solidFill>
                  <a:srgbClr val="FF0000"/>
                </a:solidFill>
              </a:rPr>
              <a:t> </a:t>
            </a:r>
            <a:r>
              <a:rPr lang="ru-RU" sz="5400" dirty="0" err="1" smtClean="0">
                <a:solidFill>
                  <a:srgbClr val="FF0000"/>
                </a:solidFill>
              </a:rPr>
              <a:t>regiment</a:t>
            </a:r>
            <a:r>
              <a:rPr kumimoji="0" lang="ru-RU" sz="7200" b="0" i="0" u="none" strike="noStrike" kern="1200" cap="none" spc="0" normalizeH="0" baseline="0" noProof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»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3478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306" t="4831" r="4410" b="12437"/>
          <a:stretch>
            <a:fillRect/>
          </a:stretch>
        </p:blipFill>
        <p:spPr bwMode="auto">
          <a:xfrm>
            <a:off x="0" y="2177480"/>
            <a:ext cx="918102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Валерий\Pictures\9May_v2\9may_v2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995936" cy="2167143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55168" y="0"/>
            <a:ext cx="7488832" cy="838200"/>
          </a:xfrm>
        </p:spPr>
        <p:txBody>
          <a:bodyPr>
            <a:noAutofit/>
          </a:bodyPr>
          <a:lstStyle/>
          <a:p>
            <a:r>
              <a:rPr lang="ru-RU" sz="7200" cap="none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ru-RU" sz="5400" dirty="0" smtClean="0">
                <a:solidFill>
                  <a:srgbClr val="FF0000"/>
                </a:solidFill>
              </a:rPr>
              <a:t>immortal </a:t>
            </a:r>
            <a:r>
              <a:rPr lang="ru-RU" sz="5400" dirty="0" err="1" smtClean="0">
                <a:solidFill>
                  <a:srgbClr val="FF0000"/>
                </a:solidFill>
              </a:rPr>
              <a:t>regiment</a:t>
            </a:r>
            <a:r>
              <a:rPr lang="ru-RU" sz="7200" cap="none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  <a:endParaRPr lang="ru-RU" sz="7200" cap="none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12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95" t="3182" r="4242" b="12677"/>
          <a:stretch>
            <a:fillRect/>
          </a:stretch>
        </p:blipFill>
        <p:spPr bwMode="auto">
          <a:xfrm>
            <a:off x="0" y="1988840"/>
            <a:ext cx="9144000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4" descr="C:\Users\Валерий\Pictures\9May_v2\9may_v2 (3).jpg"/>
          <p:cNvPicPr>
            <a:picLocks noChangeAspect="1" noChangeArrowheads="1"/>
          </p:cNvPicPr>
          <p:nvPr/>
        </p:nvPicPr>
        <p:blipFill>
          <a:blip r:embed="rId3" cstate="print"/>
          <a:srcRect b="4146"/>
          <a:stretch>
            <a:fillRect/>
          </a:stretch>
        </p:blipFill>
        <p:spPr bwMode="auto">
          <a:xfrm>
            <a:off x="0" y="0"/>
            <a:ext cx="2843808" cy="1926790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636440" y="0"/>
            <a:ext cx="7507560" cy="694184"/>
          </a:xfrm>
        </p:spPr>
        <p:txBody>
          <a:bodyPr>
            <a:noAutofit/>
          </a:bodyPr>
          <a:lstStyle/>
          <a:p>
            <a:r>
              <a:rPr lang="ru-RU" sz="7200" cap="none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ru-RU" sz="5400" dirty="0" smtClean="0">
                <a:solidFill>
                  <a:srgbClr val="FF0000"/>
                </a:solidFill>
              </a:rPr>
              <a:t>immortal </a:t>
            </a:r>
            <a:r>
              <a:rPr lang="ru-RU" sz="5400" dirty="0" err="1" smtClean="0">
                <a:solidFill>
                  <a:srgbClr val="FF0000"/>
                </a:solidFill>
              </a:rPr>
              <a:t>regiment</a:t>
            </a:r>
            <a:r>
              <a:rPr lang="ru-RU" sz="7200" cap="none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  <a:endParaRPr lang="ru-RU" sz="7200" cap="none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454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008112"/>
          </a:xfrm>
        </p:spPr>
        <p:txBody>
          <a:bodyPr>
            <a:noAutofit/>
          </a:bodyPr>
          <a:lstStyle/>
          <a:p>
            <a:r>
              <a:rPr lang="ru-RU" sz="7200" cap="none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ru-RU" sz="5400" dirty="0" smtClean="0">
                <a:solidFill>
                  <a:srgbClr val="FF0000"/>
                </a:solidFill>
              </a:rPr>
              <a:t>immortal </a:t>
            </a:r>
            <a:r>
              <a:rPr lang="ru-RU" sz="5400" dirty="0" err="1" smtClean="0">
                <a:solidFill>
                  <a:srgbClr val="FF0000"/>
                </a:solidFill>
              </a:rPr>
              <a:t>regiment</a:t>
            </a:r>
            <a:r>
              <a:rPr lang="ru-RU" sz="7200" cap="none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  <a:endParaRPr lang="ru-RU" sz="7200" cap="none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4274" name="Picture 2" descr="C:\Users\Валерий\Pictures\9May_v2\9may_v2 (5)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628800"/>
            <a:ext cx="8585310" cy="4656131"/>
          </a:xfrm>
          <a:prstGeom prst="rect">
            <a:avLst/>
          </a:prstGeom>
          <a:noFill/>
        </p:spPr>
      </p:pic>
      <p:pic>
        <p:nvPicPr>
          <p:cNvPr id="5" name="Pesni-ko-Dnyu-pobedy-Voennyy-orkestr-Marsh-quotProschan_e-slovyankiquot(muzofon.com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4461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5" descr="C:\Users\Валерий\Pictures\9May_v2\9may_v2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16632"/>
            <a:ext cx="3059832" cy="2177993"/>
          </a:xfrm>
          <a:prstGeom prst="rect">
            <a:avLst/>
          </a:prstGeom>
          <a:noFill/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7200800" cy="936104"/>
          </a:xfrm>
        </p:spPr>
        <p:txBody>
          <a:bodyPr>
            <a:noAutofit/>
          </a:bodyPr>
          <a:lstStyle/>
          <a:p>
            <a:r>
              <a:rPr lang="ru-RU" sz="7200" cap="none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ru-RU" sz="4800" dirty="0" smtClean="0">
                <a:solidFill>
                  <a:srgbClr val="FF0000"/>
                </a:solidFill>
              </a:rPr>
              <a:t>immortal </a:t>
            </a:r>
            <a:r>
              <a:rPr lang="ru-RU" sz="4800" dirty="0" err="1" smtClean="0">
                <a:solidFill>
                  <a:srgbClr val="FF0000"/>
                </a:solidFill>
              </a:rPr>
              <a:t>regiment</a:t>
            </a:r>
            <a:r>
              <a:rPr lang="ru-RU" sz="7200" cap="none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  <a:endParaRPr lang="ru-RU" sz="7200" cap="none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06" name="Picture 6" descr="C:\Users\Валерий\Videos\Бессметрный полк\Наташа фото видео\DSC_0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276872"/>
            <a:ext cx="7632848" cy="458112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169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C:\Users\Валерий\Videos\Бессметрный полк\Наташа фото видео\DSC_0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276872"/>
            <a:ext cx="7979729" cy="4581128"/>
          </a:xfrm>
          <a:prstGeom prst="rect">
            <a:avLst/>
          </a:prstGeom>
          <a:noFill/>
        </p:spPr>
      </p:pic>
      <p:pic>
        <p:nvPicPr>
          <p:cNvPr id="53250" name="Picture 2" descr="C:\Users\Валерий\Pictures\9May_v2\9may_v2 (4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968018" cy="2276872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776864" cy="936104"/>
          </a:xfrm>
        </p:spPr>
        <p:txBody>
          <a:bodyPr>
            <a:noAutofit/>
          </a:bodyPr>
          <a:lstStyle/>
          <a:p>
            <a:r>
              <a:rPr lang="ru-RU" sz="7200" cap="none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ru-RU" sz="5400" dirty="0" smtClean="0">
                <a:solidFill>
                  <a:srgbClr val="FF0000"/>
                </a:solidFill>
              </a:rPr>
              <a:t>immortal </a:t>
            </a:r>
            <a:r>
              <a:rPr lang="ru-RU" sz="5400" dirty="0" err="1" smtClean="0">
                <a:solidFill>
                  <a:srgbClr val="FF0000"/>
                </a:solidFill>
              </a:rPr>
              <a:t>regiment</a:t>
            </a:r>
            <a:r>
              <a:rPr lang="ru-RU" sz="7200" cap="none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  <a:endParaRPr lang="ru-RU" sz="7200" cap="none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592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C:\Users\Валерий\Videos\Бессметрный полк\Наташа фото видео\DSC_0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7" y="2276873"/>
            <a:ext cx="7920880" cy="4581128"/>
          </a:xfrm>
          <a:prstGeom prst="rect">
            <a:avLst/>
          </a:prstGeom>
          <a:noFill/>
        </p:spPr>
      </p:pic>
      <p:pic>
        <p:nvPicPr>
          <p:cNvPr id="55298" name="Picture 2" descr="C:\Users\Валерий\Pictures\9May_v2\9may_v2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219057" cy="2276872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52928" cy="838200"/>
          </a:xfrm>
        </p:spPr>
        <p:txBody>
          <a:bodyPr>
            <a:noAutofit/>
          </a:bodyPr>
          <a:lstStyle/>
          <a:p>
            <a:r>
              <a:rPr lang="ru-RU" sz="7200" cap="none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ru-RU" sz="6000" dirty="0" smtClean="0">
                <a:solidFill>
                  <a:srgbClr val="FF0000"/>
                </a:solidFill>
              </a:rPr>
              <a:t>immortal </a:t>
            </a:r>
            <a:r>
              <a:rPr lang="ru-RU" sz="6000" dirty="0" err="1" smtClean="0">
                <a:solidFill>
                  <a:srgbClr val="FF0000"/>
                </a:solidFill>
              </a:rPr>
              <a:t>regiment</a:t>
            </a:r>
            <a:r>
              <a:rPr lang="ru-RU" sz="7200" cap="none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  <a:endParaRPr lang="ru-RU" sz="7200" cap="none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4618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Валерий\Videos\Бессметрный полк\Наташа фото видео\DSC_0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5373" y="2060848"/>
            <a:ext cx="8147925" cy="4797153"/>
          </a:xfrm>
          <a:prstGeom prst="rect">
            <a:avLst/>
          </a:prstGeom>
          <a:noFill/>
        </p:spPr>
      </p:pic>
      <p:pic>
        <p:nvPicPr>
          <p:cNvPr id="54274" name="Picture 2" descr="C:\Users\Валерий\Pictures\9May_v2\9may_v2 (5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851920" cy="208903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3160" y="188640"/>
            <a:ext cx="7560840" cy="838200"/>
          </a:xfrm>
        </p:spPr>
        <p:txBody>
          <a:bodyPr>
            <a:noAutofit/>
          </a:bodyPr>
          <a:lstStyle/>
          <a:p>
            <a:r>
              <a:rPr lang="ru-RU" sz="7200" cap="none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ru-RU" sz="5400" dirty="0" smtClean="0">
                <a:solidFill>
                  <a:srgbClr val="FF0000"/>
                </a:solidFill>
              </a:rPr>
              <a:t>immortal </a:t>
            </a:r>
            <a:r>
              <a:rPr lang="ru-RU" sz="5400" dirty="0" err="1" smtClean="0">
                <a:solidFill>
                  <a:srgbClr val="FF0000"/>
                </a:solidFill>
              </a:rPr>
              <a:t>regiment</a:t>
            </a:r>
            <a:r>
              <a:rPr lang="ru-RU" sz="7200" cap="none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  <a:endParaRPr lang="ru-RU" sz="7200" cap="none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779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475" t="5145" r="5137" b="12123"/>
          <a:stretch>
            <a:fillRect/>
          </a:stretch>
        </p:blipFill>
        <p:spPr bwMode="auto">
          <a:xfrm>
            <a:off x="0" y="2060848"/>
            <a:ext cx="9177684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Users\Валерий\Pictures\9May_v2\9may_v2 (3).jpg"/>
          <p:cNvPicPr>
            <a:picLocks noChangeAspect="1" noChangeArrowheads="1"/>
          </p:cNvPicPr>
          <p:nvPr/>
        </p:nvPicPr>
        <p:blipFill>
          <a:blip r:embed="rId3" cstate="print"/>
          <a:srcRect b="4146"/>
          <a:stretch>
            <a:fillRect/>
          </a:stretch>
        </p:blipFill>
        <p:spPr bwMode="auto">
          <a:xfrm>
            <a:off x="-1" y="0"/>
            <a:ext cx="3041667" cy="2060847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19672" y="116632"/>
            <a:ext cx="7344816" cy="838200"/>
          </a:xfrm>
        </p:spPr>
        <p:txBody>
          <a:bodyPr>
            <a:noAutofit/>
          </a:bodyPr>
          <a:lstStyle/>
          <a:p>
            <a:r>
              <a:rPr lang="ru-RU" sz="7200" cap="none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ru-RU" sz="5400" dirty="0" smtClean="0">
                <a:solidFill>
                  <a:srgbClr val="FF0000"/>
                </a:solidFill>
              </a:rPr>
              <a:t>immortal </a:t>
            </a:r>
            <a:r>
              <a:rPr lang="ru-RU" sz="5400" dirty="0" err="1" smtClean="0">
                <a:solidFill>
                  <a:srgbClr val="FF0000"/>
                </a:solidFill>
              </a:rPr>
              <a:t>regiment</a:t>
            </a:r>
            <a:r>
              <a:rPr lang="ru-RU" sz="7200" cap="none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  <a:endParaRPr lang="ru-RU" sz="7200" cap="none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341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26" t="4831" r="4410" b="12437"/>
          <a:stretch>
            <a:fillRect/>
          </a:stretch>
        </p:blipFill>
        <p:spPr bwMode="auto">
          <a:xfrm>
            <a:off x="1" y="1916832"/>
            <a:ext cx="9144000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Валерий\Pictures\9May_v2\9may_v2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"/>
            <a:ext cx="3563887" cy="1932827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83160" y="0"/>
            <a:ext cx="7560840" cy="838200"/>
          </a:xfrm>
        </p:spPr>
        <p:txBody>
          <a:bodyPr>
            <a:noAutofit/>
          </a:bodyPr>
          <a:lstStyle/>
          <a:p>
            <a:r>
              <a:rPr lang="ru-RU" sz="7200" cap="none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ru-RU" sz="5400" dirty="0" smtClean="0">
                <a:solidFill>
                  <a:srgbClr val="FF0000"/>
                </a:solidFill>
              </a:rPr>
              <a:t>immortal </a:t>
            </a:r>
            <a:r>
              <a:rPr lang="ru-RU" sz="5400" dirty="0" err="1" smtClean="0">
                <a:solidFill>
                  <a:srgbClr val="FF0000"/>
                </a:solidFill>
              </a:rPr>
              <a:t>regiment</a:t>
            </a:r>
            <a:r>
              <a:rPr lang="ru-RU" sz="7200" cap="none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  <a:endParaRPr lang="ru-RU" sz="7200" cap="none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494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306" t="4831" r="4410" b="10846"/>
          <a:stretch>
            <a:fillRect/>
          </a:stretch>
        </p:blipFill>
        <p:spPr bwMode="auto">
          <a:xfrm>
            <a:off x="0" y="1772816"/>
            <a:ext cx="9146374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Валерий\Pictures\9May_v2\9may_v2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2771800" cy="1800668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835696" y="116632"/>
            <a:ext cx="7308304" cy="838200"/>
          </a:xfrm>
        </p:spPr>
        <p:txBody>
          <a:bodyPr>
            <a:noAutofit/>
          </a:bodyPr>
          <a:lstStyle/>
          <a:p>
            <a:r>
              <a:rPr lang="ru-RU" sz="7200" cap="none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ru-RU" sz="5400" dirty="0" smtClean="0">
                <a:solidFill>
                  <a:srgbClr val="FF0000"/>
                </a:solidFill>
              </a:rPr>
              <a:t>immortal </a:t>
            </a:r>
            <a:r>
              <a:rPr lang="ru-RU" sz="5400" dirty="0" err="1" smtClean="0">
                <a:solidFill>
                  <a:srgbClr val="FF0000"/>
                </a:solidFill>
              </a:rPr>
              <a:t>regiment</a:t>
            </a:r>
            <a:r>
              <a:rPr lang="ru-RU" sz="7200" cap="none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  <a:endParaRPr lang="ru-RU" sz="7200" cap="none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463">
    <p:wedg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177</TotalTime>
  <Words>63</Words>
  <Application>Microsoft Office PowerPoint</Application>
  <PresentationFormat>Экран (4:3)</PresentationFormat>
  <Paragraphs>16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Трек</vt:lpstr>
      <vt:lpstr>Слайд 1</vt:lpstr>
      <vt:lpstr>«immortal regiment»</vt:lpstr>
      <vt:lpstr>«immortal regiment»</vt:lpstr>
      <vt:lpstr>«immortal regiment»</vt:lpstr>
      <vt:lpstr>«immortal regiment»</vt:lpstr>
      <vt:lpstr>«immortal regiment»</vt:lpstr>
      <vt:lpstr>«immortal regiment»</vt:lpstr>
      <vt:lpstr>«immortal regiment»</vt:lpstr>
      <vt:lpstr>«immortal regiment»</vt:lpstr>
      <vt:lpstr>«immortal regiment»</vt:lpstr>
      <vt:lpstr>«immortal regiment»</vt:lpstr>
      <vt:lpstr>«immortal regiment»</vt:lpstr>
      <vt:lpstr>«immortal regiment»</vt:lpstr>
      <vt:lpstr>Слайд 14</vt:lpstr>
      <vt:lpstr>«immortal regiment»</vt:lpstr>
      <vt:lpstr>«immortal regiment»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Валерий</dc:creator>
  <cp:lastModifiedBy>наташа</cp:lastModifiedBy>
  <cp:revision>41</cp:revision>
  <dcterms:created xsi:type="dcterms:W3CDTF">2015-06-02T21:36:56Z</dcterms:created>
  <dcterms:modified xsi:type="dcterms:W3CDTF">2016-02-28T00:16:57Z</dcterms:modified>
</cp:coreProperties>
</file>