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9" r:id="rId5"/>
    <p:sldId id="259" r:id="rId6"/>
    <p:sldId id="263" r:id="rId7"/>
    <p:sldId id="266" r:id="rId8"/>
    <p:sldId id="265" r:id="rId9"/>
    <p:sldId id="264" r:id="rId10"/>
    <p:sldId id="261" r:id="rId11"/>
    <p:sldId id="262" r:id="rId12"/>
    <p:sldId id="270" r:id="rId13"/>
    <p:sldId id="260" r:id="rId14"/>
    <p:sldId id="271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0F8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tsobor.cerkov.ru/files/2014/01/%D0%BF%D1%80%D0%BE%D1%80%D0%BE%D0%BA-%D0%9C%D0%BE%D0%B8%D1%81%D0%B5%D0%B9.jpg" TargetMode="External"/><Relationship Id="rId13" Type="http://schemas.openxmlformats.org/officeDocument/2006/relationships/hyperlink" Target="http://mtdata.ru/u32/photoC4C4/20438148961-0/original.jpeg" TargetMode="External"/><Relationship Id="rId3" Type="http://schemas.openxmlformats.org/officeDocument/2006/relationships/hyperlink" Target="http://img-fotki.yandex.ru/get/9255/47407354.d92/0_15a04c_abb20d68_orig.png" TargetMode="External"/><Relationship Id="rId7" Type="http://schemas.openxmlformats.org/officeDocument/2006/relationships/hyperlink" Target="http://emmanuel.nazirene.org/Tablets1.gif" TargetMode="External"/><Relationship Id="rId12" Type="http://schemas.openxmlformats.org/officeDocument/2006/relationships/hyperlink" Target="http://nicholashram.zp.ua/wp-content/uploads/2011/02/Bog.jpg%20-%201-3" TargetMode="External"/><Relationship Id="rId17" Type="http://schemas.openxmlformats.org/officeDocument/2006/relationships/hyperlink" Target="http://haereticus.blox.pl/resource/calun.jpeg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://missamyclaire.com/wordpress/wp-includes/Text/christian-fatherhood-771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.lb.ua/081/46/50ed3e93c0cb8.jpeg" TargetMode="External"/><Relationship Id="rId11" Type="http://schemas.openxmlformats.org/officeDocument/2006/relationships/hyperlink" Target="http://cs320420.vk.me/v320420989/2673/2ZXTHNvSIxM.jpg" TargetMode="External"/><Relationship Id="rId5" Type="http://schemas.openxmlformats.org/officeDocument/2006/relationships/hyperlink" Target="http://pravsiberia.ru/wp-content/uploads/2015/01/1249756566__AZZ9149-crop_moses.jpg" TargetMode="External"/><Relationship Id="rId15" Type="http://schemas.openxmlformats.org/officeDocument/2006/relationships/hyperlink" Target="http://mtdata.ru/u25/photoC46A/20014242096-0/huge.jpeg" TargetMode="External"/><Relationship Id="rId10" Type="http://schemas.openxmlformats.org/officeDocument/2006/relationships/hyperlink" Target="http://www.castellinotizie.it/wp-content/uploads/2012/03/transfiguratzione-1024x1024.jpg" TargetMode="External"/><Relationship Id="rId4" Type="http://schemas.openxmlformats.org/officeDocument/2006/relationships/hyperlink" Target="http://vegypt.ru/uploads/fourm/post-images/5481e5ec35499.jpeg" TargetMode="External"/><Relationship Id="rId9" Type="http://schemas.openxmlformats.org/officeDocument/2006/relationships/hyperlink" Target="http://www.lomonosov.org/userfiles/image/image016(5).jpg" TargetMode="External"/><Relationship Id="rId14" Type="http://schemas.openxmlformats.org/officeDocument/2006/relationships/hyperlink" Target="http://www.soulshepherding.org/wp-content/uploads/2009/11/Jesus-holds-children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-fotki.yandex.ru/get/9255/47407354.d92/0_15a04c_abb20d68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5400" y="1981200"/>
            <a:ext cx="68580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                            </a:t>
            </a:r>
            <a:r>
              <a:rPr lang="ru-RU" sz="5400" b="1" dirty="0" smtClean="0">
                <a:solidFill>
                  <a:schemeClr val="tx2"/>
                </a:solidFill>
              </a:rPr>
              <a:t>ЗАПОВЕДИ</a:t>
            </a:r>
          </a:p>
          <a:p>
            <a:endParaRPr lang="ru-RU" sz="4000" b="1" dirty="0" smtClean="0">
              <a:solidFill>
                <a:srgbClr val="0070C0"/>
              </a:solidFill>
            </a:endParaRPr>
          </a:p>
          <a:p>
            <a:endParaRPr lang="ru-RU" sz="4000" b="1" dirty="0" smtClean="0">
              <a:solidFill>
                <a:srgbClr val="0070C0"/>
              </a:solidFill>
            </a:endParaRPr>
          </a:p>
          <a:p>
            <a:endParaRPr lang="ru-RU" sz="4000" b="1" dirty="0" smtClean="0">
              <a:solidFill>
                <a:srgbClr val="0070C0"/>
              </a:solidFill>
            </a:endParaRPr>
          </a:p>
          <a:p>
            <a:endParaRPr lang="ru-RU" sz="4000" b="1" dirty="0" smtClean="0">
              <a:solidFill>
                <a:srgbClr val="0070C0"/>
              </a:solidFill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Учитель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МБОУ «СШ № 1» г. Смоленска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Марадудина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Е.В.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AutoShape 2" descr="https://otvet.imgsmail.ru/download/1a86994315220971c57277ee04d4f00e_s-21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4" name="Picture 14" descr="http://antiqu.narod.ru/civil/23-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9600"/>
            <a:ext cx="3657600" cy="3666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9255/47407354.d92/0_15a04c_abb20d68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181600" y="3244334"/>
            <a:ext cx="266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прелюбодействуй.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C:\Documents and Settings\DOM\Мои документы\Мои рисунки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685800"/>
            <a:ext cx="4043653" cy="514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9255/47407354.d92/0_15a04c_abb20d68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72200" y="3581400"/>
            <a:ext cx="1447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кради.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castellinotizie.it/wp-content/uploads/2012/03/transfiguratzione-1024x1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762000"/>
            <a:ext cx="4436918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9255/47407354.d92/0_15a04c_abb20d68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781800" y="3429000"/>
            <a:ext cx="121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лги.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missamyclaire.com/wordpress/wp-includes/Text/christian-fatherhood-77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762000"/>
            <a:ext cx="5981139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9255/47407354.d92/0_15a04c_abb20d68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72200" y="3429000"/>
            <a:ext cx="167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завидуй.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haereticus.blox.pl/resource/calun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609600"/>
            <a:ext cx="42672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9255/47407354.d92/0_15a04c_abb20d68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62000" y="2133600"/>
            <a:ext cx="73152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Какие заповеди тебе были известны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 каких ты узнал на этом уроке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соблюдать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заповеди в повседневной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жизни? </a:t>
            </a:r>
            <a:endPara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Какие заповеди заставили тебя задуматься? Над чем?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4" name="Picture 16" descr="http://images.clipartpanda.com/questioner-clipart-domanda-h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533400"/>
            <a:ext cx="1238250" cy="1631739"/>
          </a:xfrm>
          <a:prstGeom prst="rect">
            <a:avLst/>
          </a:prstGeom>
          <a:noFill/>
        </p:spPr>
      </p:pic>
      <p:pic>
        <p:nvPicPr>
          <p:cNvPr id="12" name="Picture 16" descr="http://images.clipartpanda.com/questioner-clipart-domanda-h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533400"/>
            <a:ext cx="1238250" cy="1631739"/>
          </a:xfrm>
          <a:prstGeom prst="rect">
            <a:avLst/>
          </a:prstGeom>
          <a:noFill/>
        </p:spPr>
      </p:pic>
      <p:pic>
        <p:nvPicPr>
          <p:cNvPr id="13" name="Picture 16" descr="http://images.clipartpanda.com/questioner-clipart-domanda-h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533400"/>
            <a:ext cx="1238250" cy="1631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9255/47407354.d92/0_15a04c_abb20d68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62000" y="990600"/>
            <a:ext cx="73151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Интернет – ресурсы:</a:t>
            </a:r>
          </a:p>
          <a:p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>
              <a:buFont typeface="Arial" pitchFamily="34" charset="0"/>
              <a:buChar char="•"/>
            </a:pPr>
            <a:r>
              <a:rPr lang="ru-RU" sz="14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ru-RU" sz="14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://img-fotki.yandex.ru/get/9255/47407354.d92/0_15a04c_abb20d68_orig.png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1400" u="sng" dirty="0" smtClean="0">
                <a:solidFill>
                  <a:srgbClr val="1E0F8D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1400" u="sng" dirty="0" smtClean="0">
                <a:solidFill>
                  <a:srgbClr val="1E0F8D"/>
                </a:solidFill>
                <a:latin typeface="Times New Roman" pitchFamily="18" charset="0"/>
                <a:cs typeface="Times New Roman" pitchFamily="18" charset="0"/>
              </a:rPr>
              <a:t>://www.vladivostok-eparhia.ru/christian/ispoved/dekalog/ </a:t>
            </a:r>
            <a:endParaRPr lang="ru-RU" sz="1400" dirty="0" smtClean="0">
              <a:solidFill>
                <a:srgbClr val="1E0F8D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http://vegypt.ru/uploads/fourm/post-images/5481e5ec35499.jpeg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14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http://pravsiberia.ru/wp-content/uploads/2015/01/1249756566__AZZ9149-crop_moses.jpg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14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http://i.lb.ua/081/46/50ed3e93c0cb8.jpeg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14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http://emmanuel.nazirene.org/Tablets1.gif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14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http://tsobor.cerkov.ru/files/2014/01/%D0%BF%D1%80%D0%BE%D1%80%D0%BE%D0%BA-%</a:t>
            </a:r>
            <a:r>
              <a:rPr lang="ru-RU" sz="14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D0%9C%D0%BE%D0%B8%D1%81%D0%B5%D0%B9.jpg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14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</a:t>
            </a:r>
            <a:r>
              <a:rPr lang="ru-RU" sz="14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://www.lomonosov.org/userfiles/image/image016(5).jpg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14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http://www.castellinotizie.it/wp-content/uploads/2012/03/transfiguratzione-1024x1024.jpg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14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http://cs320420.vk.me/v320420989/2673/2ZXTHNvSIxM.jpg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14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http://nicholashram.zp.ua/wp-content/uploads/2011/02/Bog.jpg - 1-3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14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http://mtdata.ru/u32/photoC4C4/20438148961-0/original.jpeg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14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http://www.soulshepherding.org/wp-content/uploads/2009/11/Jesus-holds-children.jpg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14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http://mtdata.ru/u25/photoC46A/20014242096-0/huge.jpeg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14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16"/>
              </a:rPr>
              <a:t>http://missamyclaire.com/wordpress/wp-includes/Text/christian-fatherhood-7711.jpg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14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17"/>
              </a:rPr>
              <a:t>http://haereticus.blox.pl/resource/calun.jpeg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9255/47407354.d92/0_15a04c_abb20d68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914399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 узнаете: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85800" y="1676400"/>
            <a:ext cx="7772400" cy="39624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 пророке Моисее</a:t>
            </a:r>
          </a:p>
          <a:p>
            <a:pPr algn="l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заповеди даны людям</a:t>
            </a:r>
          </a:p>
          <a:p>
            <a:pPr algn="l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 законах и ценностях христианской морали</a:t>
            </a:r>
          </a:p>
          <a:p>
            <a:pPr algn="l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 общего у убийства и воровства</a:t>
            </a:r>
          </a:p>
          <a:p>
            <a:pPr algn="l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 зависть гасит радость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9255/47407354.d92/0_15a04c_abb20d68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http://biblephoto.ucoz.ru/_ph/15/973234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57200"/>
            <a:ext cx="3961257" cy="5257800"/>
          </a:xfrm>
          <a:prstGeom prst="rect">
            <a:avLst/>
          </a:prstGeom>
          <a:noFill/>
        </p:spPr>
      </p:pic>
      <p:pic>
        <p:nvPicPr>
          <p:cNvPr id="3080" name="Picture 8" descr="http://vegypt.ru/uploads/fourm/post-images/5481e5ec35499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533400"/>
            <a:ext cx="4114800" cy="4038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62600" y="48006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Гора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Синай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9255/47407354.d92/0_15a04c_abb20d68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70" name="Picture 2" descr="http://pravsiberia.ru/wp-content/uploads/2015/01/1249756566__AZZ9149-crop_mos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762000"/>
            <a:ext cx="3768471" cy="5257800"/>
          </a:xfrm>
          <a:prstGeom prst="rect">
            <a:avLst/>
          </a:prstGeom>
          <a:noFill/>
        </p:spPr>
      </p:pic>
      <p:pic>
        <p:nvPicPr>
          <p:cNvPr id="4" name="Picture 4" descr="http://emmanuel.nazirene.org/Tablets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762000"/>
            <a:ext cx="35814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9255/47407354.d92/0_15a04c_abb20d68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http://tsobor.cerkov.ru/files/2014/01/%D0%BF%D1%80%D0%BE%D1%80%D0%BE%D0%BA-%D0%9C%D0%BE%D0%B8%D1%81%D0%B5%D0%B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81000"/>
            <a:ext cx="3505200" cy="5715000"/>
          </a:xfrm>
          <a:prstGeom prst="rect">
            <a:avLst/>
          </a:prstGeom>
          <a:noFill/>
        </p:spPr>
      </p:pic>
      <p:pic>
        <p:nvPicPr>
          <p:cNvPr id="1030" name="Picture 6" descr="http://www.lomonosov.org/userfiles/image/image016(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81000"/>
            <a:ext cx="381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9255/47407354.d92/0_15a04c_abb20d68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0" y="1143000"/>
            <a:ext cx="2362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— Господь Бог твой, да не будет у тебя других богов, кроме Меня.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nicholashram.zp.ua/wp-content/uploads/2011/02/Bo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85800"/>
            <a:ext cx="3948156" cy="5029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00600" y="2819400"/>
            <a:ext cx="2743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делай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себе кумира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поклоняйся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служи им.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81600" y="4191000"/>
            <a:ext cx="259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произноси имени Господа Бога твоего напрасно.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9255/47407354.d92/0_15a04c_abb20d68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76400" y="4724400"/>
            <a:ext cx="6172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Помни день покоя, чтобы проводить его свято; шесть дней трудись и совершай в них все твои дела, а день седьмой — день покоя — да будет посвящен Господу Богу твоему.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catholictradition.org/Tradition/holy-ghost12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57200"/>
            <a:ext cx="6324600" cy="415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9255/47407354.d92/0_15a04c_abb20d68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410200" y="2967335"/>
            <a:ext cx="2667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Почитай отца твоего и матерь твою, чтобы тебе было хорошо и чтобы ты долго жил на земле.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mtdata.ru/u32/photoC4C4/20438148961-0/origina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533400"/>
            <a:ext cx="4148211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9255/47407354.d92/0_15a04c_abb20d68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096000" y="3276600"/>
            <a:ext cx="152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убивай.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 descr="http://mtdata.ru/u25/photoC46A/20014242096-0/huge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762000"/>
            <a:ext cx="4267200" cy="5236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245</Words>
  <PresentationFormat>Экран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Вы узнаете: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DOM</cp:lastModifiedBy>
  <cp:revision>37</cp:revision>
  <dcterms:modified xsi:type="dcterms:W3CDTF">2016-02-27T13:31:00Z</dcterms:modified>
</cp:coreProperties>
</file>