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70" r:id="rId7"/>
    <p:sldId id="260" r:id="rId8"/>
    <p:sldId id="261" r:id="rId9"/>
    <p:sldId id="263" r:id="rId10"/>
    <p:sldId id="271" r:id="rId11"/>
    <p:sldId id="262" r:id="rId12"/>
    <p:sldId id="264" r:id="rId13"/>
    <p:sldId id="265" r:id="rId14"/>
    <p:sldId id="272" r:id="rId15"/>
    <p:sldId id="266" r:id="rId16"/>
    <p:sldId id="267" r:id="rId17"/>
    <p:sldId id="268" r:id="rId18"/>
    <p:sldId id="274" r:id="rId19"/>
    <p:sldId id="273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BCBCBC"/>
    <a:srgbClr val="808080"/>
    <a:srgbClr val="66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64208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2997200" cy="2878138"/>
          </a:xfrm>
          <a:prstGeom prst="rect">
            <a:avLst/>
          </a:prstGeom>
          <a:noFill/>
          <a:ln w="6350">
            <a:solidFill>
              <a:srgbClr val="969696"/>
            </a:solidFill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2463800"/>
            <a:ext cx="7772400" cy="1470025"/>
          </a:xfrm>
          <a:solidFill>
            <a:srgbClr val="FFFFFF">
              <a:alpha val="80000"/>
            </a:srgbClr>
          </a:solidFill>
          <a:ln w="6350"/>
        </p:spPr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55750" y="4292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0F4B424A-600F-49C5-985E-255FC0AF19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96216F-20EE-4077-942B-ACC02CCDAC4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38950" y="188913"/>
            <a:ext cx="2125663" cy="57610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229350" cy="57610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C085E3-7E71-401C-BBE2-DEF53C5E608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45F38-3A5E-4CBB-A347-CAAB4F1F8B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0715F9-DB37-49BB-8E8B-3D2F39296F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57338"/>
            <a:ext cx="4141788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1388" y="1557338"/>
            <a:ext cx="4141787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D2A88B-6F3E-4D6D-AB74-40534176FE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0204F-F776-4043-8CBC-5DF98DD5F2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92EA44-2F07-4FEE-82C2-47748032C9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84BB4-748D-4FD7-B143-A825E03D969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C5ECAC-C2F3-47DF-8E60-E5C582D4A1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56C47A-AA40-40D8-ACA4-CF785CF520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AutoShape 260"/>
          <p:cNvSpPr>
            <a:spLocks noChangeArrowheads="1"/>
          </p:cNvSpPr>
          <p:nvPr/>
        </p:nvSpPr>
        <p:spPr bwMode="auto">
          <a:xfrm>
            <a:off x="323850" y="1484313"/>
            <a:ext cx="8640763" cy="4537075"/>
          </a:xfrm>
          <a:prstGeom prst="wedgeRectCallout">
            <a:avLst>
              <a:gd name="adj1" fmla="val -51398"/>
              <a:gd name="adj2" fmla="val 61546"/>
            </a:avLst>
          </a:prstGeom>
          <a:gradFill rotWithShape="1">
            <a:gsLst>
              <a:gs pos="0">
                <a:srgbClr val="C0C0C0">
                  <a:alpha val="60001"/>
                </a:srgbClr>
              </a:gs>
              <a:gs pos="100000">
                <a:schemeClr val="bg1"/>
              </a:gs>
            </a:gsLst>
            <a:lin ang="5400000" scaled="1"/>
          </a:gradFill>
          <a:ln w="6350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82750" y="188913"/>
            <a:ext cx="7281863" cy="1143000"/>
          </a:xfrm>
          <a:prstGeom prst="rect">
            <a:avLst/>
          </a:prstGeom>
          <a:gradFill rotWithShape="1">
            <a:gsLst>
              <a:gs pos="0">
                <a:srgbClr val="BCBCBC">
                  <a:alpha val="60001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1031" name="Picture 7" descr="64208m"/>
          <p:cNvPicPr>
            <a:picLocks noChangeAspect="1" noChangeArrowheads="1"/>
          </p:cNvPicPr>
          <p:nvPr/>
        </p:nvPicPr>
        <p:blipFill>
          <a:blip r:embed="rId13" cstate="print"/>
          <a:srcRect b="1845"/>
          <a:stretch>
            <a:fillRect/>
          </a:stretch>
        </p:blipFill>
        <p:spPr bwMode="auto">
          <a:xfrm>
            <a:off x="323850" y="190500"/>
            <a:ext cx="1223963" cy="1150938"/>
          </a:xfrm>
          <a:prstGeom prst="rect">
            <a:avLst/>
          </a:prstGeom>
          <a:noFill/>
          <a:ln w="6350">
            <a:solidFill>
              <a:srgbClr val="969696"/>
            </a:solidFill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57338"/>
            <a:ext cx="8435975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31035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2588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9AA9FB3-CC59-43E4-98DD-1E064872101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3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5616" y="3501008"/>
            <a:ext cx="7628334" cy="792088"/>
          </a:xfrm>
          <a:ln/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Красноярский острог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55750" y="4725144"/>
            <a:ext cx="6400800" cy="1320056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Игра «Умники и умницы»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0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МБОУ «Чечеульская средняя общеобразовательная школа»</a:t>
            </a:r>
          </a:p>
          <a:p>
            <a:pPr algn="ctr"/>
            <a:r>
              <a:rPr lang="ru-RU" sz="1600" b="1" dirty="0" smtClean="0"/>
              <a:t> </a:t>
            </a:r>
            <a:r>
              <a:rPr lang="ru-RU" sz="1600" b="1" dirty="0" smtClean="0"/>
              <a:t>          Канского района Красноярского края</a:t>
            </a:r>
            <a:endParaRPr lang="ru-RU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64088" y="5733256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Выполнила:</a:t>
            </a:r>
          </a:p>
          <a:p>
            <a:pPr algn="ctr"/>
            <a:r>
              <a:rPr lang="ru-RU" sz="1600" b="1" dirty="0" smtClean="0"/>
              <a:t>Соколова Галина Иосифовна,</a:t>
            </a:r>
          </a:p>
          <a:p>
            <a:pPr algn="ctr"/>
            <a:r>
              <a:rPr lang="ru-RU" sz="1600" b="1" dirty="0" smtClean="0"/>
              <a:t>у</a:t>
            </a:r>
            <a:r>
              <a:rPr lang="ru-RU" sz="1600" b="1" dirty="0" smtClean="0"/>
              <a:t>читель истории</a:t>
            </a:r>
            <a:endParaRPr lang="ru-RU" sz="16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7704" y="2636912"/>
            <a:ext cx="54726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</a:rPr>
              <a:t>III </a:t>
            </a:r>
            <a:r>
              <a:rPr lang="ru-RU" sz="9600" b="1" dirty="0" smtClean="0">
                <a:solidFill>
                  <a:srgbClr val="FF0000"/>
                </a:solidFill>
              </a:rPr>
              <a:t>ТУР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омашний\Desktop\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700808"/>
            <a:ext cx="3287639" cy="23762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7281863" cy="1143000"/>
          </a:xfrm>
        </p:spPr>
        <p:txBody>
          <a:bodyPr/>
          <a:lstStyle/>
          <a:p>
            <a:pPr algn="ctr"/>
            <a:r>
              <a:rPr lang="en-US" sz="8000" dirty="0" smtClean="0">
                <a:solidFill>
                  <a:srgbClr val="FF0000"/>
                </a:solidFill>
              </a:rPr>
              <a:t>III </a:t>
            </a:r>
            <a:r>
              <a:rPr lang="ru-RU" sz="8000" dirty="0" smtClean="0">
                <a:solidFill>
                  <a:srgbClr val="FF0000"/>
                </a:solidFill>
              </a:rPr>
              <a:t>тур</a:t>
            </a:r>
            <a:endParaRPr lang="ru-RU" sz="8000" dirty="0"/>
          </a:p>
        </p:txBody>
      </p:sp>
      <p:pic>
        <p:nvPicPr>
          <p:cNvPr id="3" name="Picture 3" descr="C:\Users\Домашний\Desktop\561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4784"/>
            <a:ext cx="2694779" cy="406248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31640" y="558924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№1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5976" y="407707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№2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6165304"/>
            <a:ext cx="8604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А.</a:t>
            </a:r>
            <a:r>
              <a:rPr lang="ru-RU" dirty="0" smtClean="0">
                <a:solidFill>
                  <a:srgbClr val="FF0000"/>
                </a:solidFill>
              </a:rPr>
              <a:t>     </a:t>
            </a:r>
            <a:r>
              <a:rPr lang="ru-RU" b="1" dirty="0" smtClean="0"/>
              <a:t>Что это за памятник? Найдите изображение конца </a:t>
            </a:r>
            <a:r>
              <a:rPr lang="en-US" b="1" dirty="0" smtClean="0"/>
              <a:t>XX </a:t>
            </a:r>
            <a:r>
              <a:rPr lang="ru-RU" b="1" dirty="0" smtClean="0"/>
              <a:t>века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380312" y="5445224"/>
            <a:ext cx="7870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№3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4" name="Picture 2" descr="C:\Users\Домашний\Desktop\часовн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484784"/>
            <a:ext cx="2770634" cy="3901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000" dirty="0" smtClean="0">
                <a:solidFill>
                  <a:srgbClr val="FF0000"/>
                </a:solidFill>
              </a:rPr>
              <a:t>III</a:t>
            </a:r>
            <a:r>
              <a:rPr lang="ru-RU" sz="8000" dirty="0" smtClean="0">
                <a:solidFill>
                  <a:srgbClr val="FF0000"/>
                </a:solidFill>
              </a:rPr>
              <a:t> тур</a:t>
            </a:r>
            <a:endParaRPr lang="ru-RU" sz="8000" dirty="0"/>
          </a:p>
        </p:txBody>
      </p:sp>
      <p:pic>
        <p:nvPicPr>
          <p:cNvPr id="8194" name="Picture 2" descr="C:\Users\Домашний\Desktop\3-zk_ORzIV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789040"/>
            <a:ext cx="4746104" cy="2905483"/>
          </a:xfrm>
          <a:prstGeom prst="rect">
            <a:avLst/>
          </a:prstGeom>
          <a:noFill/>
        </p:spPr>
      </p:pic>
      <p:pic>
        <p:nvPicPr>
          <p:cNvPr id="8195" name="Picture 3" descr="C:\Users\Домашний\Desktop\50397-erk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4784"/>
            <a:ext cx="4632176" cy="34741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63688" y="508518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№1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3888" y="623731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№</a:t>
            </a:r>
            <a:r>
              <a:rPr lang="ru-RU" b="1" dirty="0" smtClean="0">
                <a:solidFill>
                  <a:srgbClr val="FF0000"/>
                </a:solidFill>
              </a:rPr>
              <a:t>2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056" y="1844824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Б.</a:t>
            </a:r>
            <a:r>
              <a:rPr lang="ru-RU" b="1" dirty="0" smtClean="0"/>
              <a:t>  Найдите изображение стены Красноярского  острога</a:t>
            </a:r>
            <a:endParaRPr lang="ru-RU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7281863" cy="1143000"/>
          </a:xfrm>
        </p:spPr>
        <p:txBody>
          <a:bodyPr/>
          <a:lstStyle/>
          <a:p>
            <a:pPr algn="ctr"/>
            <a:r>
              <a:rPr lang="en-US" sz="8000" dirty="0" smtClean="0">
                <a:solidFill>
                  <a:srgbClr val="FF0000"/>
                </a:solidFill>
              </a:rPr>
              <a:t>III</a:t>
            </a:r>
            <a:r>
              <a:rPr lang="ru-RU" sz="8000" dirty="0" smtClean="0">
                <a:solidFill>
                  <a:srgbClr val="FF0000"/>
                </a:solidFill>
              </a:rPr>
              <a:t> тур</a:t>
            </a:r>
            <a:endParaRPr lang="ru-RU" sz="8000" dirty="0"/>
          </a:p>
        </p:txBody>
      </p:sp>
      <p:pic>
        <p:nvPicPr>
          <p:cNvPr id="3" name="Picture 2" descr="C:\Users\Домашний\Desktop\001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4669036" cy="3073594"/>
          </a:xfrm>
          <a:prstGeom prst="rect">
            <a:avLst/>
          </a:prstGeom>
          <a:noFill/>
        </p:spPr>
      </p:pic>
      <p:pic>
        <p:nvPicPr>
          <p:cNvPr id="4" name="Picture 3" descr="C:\Users\Домашний\Desktop\image_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501008"/>
            <a:ext cx="4198141" cy="314096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91680" y="472514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№1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9952" y="609329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№2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4048" y="1700808"/>
            <a:ext cx="4139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В.</a:t>
            </a:r>
            <a:r>
              <a:rPr lang="ru-RU" b="1" dirty="0" smtClean="0"/>
              <a:t> Что это за памятник? Найдите современное изображение.</a:t>
            </a:r>
            <a:endParaRPr lang="ru-RU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95736" y="2564904"/>
            <a:ext cx="54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</a:rPr>
              <a:t>ФИНАЛ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Финал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Picture 2" descr="C:\Users\Домашний\Desktop\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556792"/>
            <a:ext cx="6185156" cy="384845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1560" y="5661248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А.</a:t>
            </a:r>
            <a:r>
              <a:rPr lang="ru-RU" b="1" dirty="0" smtClean="0"/>
              <a:t>       Что изображено на фотографии? Что знаете о памятнике?</a:t>
            </a:r>
            <a:endParaRPr lang="ru-RU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Финал</a:t>
            </a:r>
            <a:endParaRPr lang="ru-RU" dirty="0"/>
          </a:p>
        </p:txBody>
      </p:sp>
      <p:pic>
        <p:nvPicPr>
          <p:cNvPr id="9218" name="Picture 2" descr="C:\Users\Домашний\Desktop\0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84784"/>
            <a:ext cx="6490906" cy="41458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5661248"/>
            <a:ext cx="8748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Б.  </a:t>
            </a:r>
            <a:r>
              <a:rPr lang="ru-RU" b="1" dirty="0" smtClean="0"/>
              <a:t>Что изображено на фотографии? </a:t>
            </a:r>
          </a:p>
          <a:p>
            <a:pPr algn="ctr"/>
            <a:r>
              <a:rPr lang="ru-RU" b="1" dirty="0" smtClean="0"/>
              <a:t>Как это здание связано с Красноярским острогом?</a:t>
            </a:r>
            <a:endParaRPr lang="ru-RU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Финал</a:t>
            </a:r>
            <a:endParaRPr lang="ru-RU" dirty="0"/>
          </a:p>
        </p:txBody>
      </p:sp>
      <p:pic>
        <p:nvPicPr>
          <p:cNvPr id="3" name="Picture 3" descr="C:\Users\Домашний\Desktop\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556792"/>
            <a:ext cx="5785281" cy="396044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9552" y="5661248"/>
            <a:ext cx="8604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В.    </a:t>
            </a:r>
            <a:r>
              <a:rPr lang="ru-RU" b="1" dirty="0" smtClean="0"/>
              <a:t>Что изображено на фотографии? Что о нём знаете?</a:t>
            </a:r>
            <a:endParaRPr lang="ru-RU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2276872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ВОПРОСЫ БОЛЕЛЬЩИКАМ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D:\Мама\Мама\НРК\Памятник 10 купюре\памятник 10 руб купюр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052736"/>
            <a:ext cx="5904656" cy="442849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3568" y="5661248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Что за памятник изображён на фотографии? </a:t>
            </a:r>
          </a:p>
          <a:p>
            <a:pPr algn="ctr"/>
            <a:r>
              <a:rPr lang="ru-RU" b="1" dirty="0" smtClean="0"/>
              <a:t>Как он связан с Красноярским острогом?</a:t>
            </a: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2564904"/>
            <a:ext cx="6696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en-US" sz="9600" b="1" dirty="0" smtClean="0">
                <a:solidFill>
                  <a:srgbClr val="FF0000"/>
                </a:solidFill>
              </a:rPr>
              <a:t>I </a:t>
            </a:r>
            <a:r>
              <a:rPr lang="ru-RU" sz="9600" b="1" dirty="0" smtClean="0">
                <a:solidFill>
                  <a:srgbClr val="FF0000"/>
                </a:solidFill>
              </a:rPr>
              <a:t>ТУР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Домашний\Desktop\86600773_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16632"/>
            <a:ext cx="4464496" cy="64859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2204864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Кто изображён на фотографии?</a:t>
            </a:r>
            <a:endParaRPr lang="ru-RU" sz="24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Домашний\Desktop\4292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60648"/>
            <a:ext cx="3989680" cy="627986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1916832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Кто изображён на фотографии?</a:t>
            </a:r>
            <a:endParaRPr lang="ru-RU" sz="2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Домашний\Desktop\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628800"/>
            <a:ext cx="3686141" cy="30243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2750" y="188913"/>
            <a:ext cx="7281863" cy="863823"/>
          </a:xfrm>
        </p:spPr>
        <p:txBody>
          <a:bodyPr/>
          <a:lstStyle/>
          <a:p>
            <a:pPr algn="ctr"/>
            <a:r>
              <a:rPr lang="en-US" sz="8000" dirty="0" smtClean="0">
                <a:solidFill>
                  <a:srgbClr val="FF0000"/>
                </a:solidFill>
              </a:rPr>
              <a:t>I </a:t>
            </a:r>
            <a:r>
              <a:rPr lang="ru-RU" sz="8000" dirty="0" smtClean="0">
                <a:solidFill>
                  <a:srgbClr val="FF0000"/>
                </a:solidFill>
              </a:rPr>
              <a:t>тур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093296"/>
            <a:ext cx="8713663" cy="504056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А. </a:t>
            </a:r>
          </a:p>
          <a:p>
            <a:pPr>
              <a:buNone/>
            </a:pP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C:\Users\Домашний\Desktop\561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4784"/>
            <a:ext cx="2698379" cy="406790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35088" y="6180891"/>
            <a:ext cx="820891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Что это за памятник? Найдите современное изображение </a:t>
            </a:r>
          </a:p>
          <a:p>
            <a:endParaRPr lang="ru-RU" sz="3200" dirty="0"/>
          </a:p>
          <a:p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403648" y="551723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№1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3968" y="465313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№2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08304" y="5661248"/>
            <a:ext cx="570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№3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Домашний\Desktop\часовн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484784"/>
            <a:ext cx="2914650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000" dirty="0" smtClean="0">
                <a:solidFill>
                  <a:srgbClr val="FF0000"/>
                </a:solidFill>
              </a:rPr>
              <a:t>I </a:t>
            </a:r>
            <a:r>
              <a:rPr lang="ru-RU" sz="8000" dirty="0" smtClean="0">
                <a:solidFill>
                  <a:srgbClr val="FF0000"/>
                </a:solidFill>
              </a:rPr>
              <a:t>тур</a:t>
            </a:r>
            <a:endParaRPr lang="ru-RU" sz="8000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1484784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Найдите изображение Красноярского острога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11560" y="1412776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Б.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100" name="Picture 4" descr="C:\Users\Домашний\Desktop\8280814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60848"/>
            <a:ext cx="3369836" cy="2232248"/>
          </a:xfrm>
          <a:prstGeom prst="rect">
            <a:avLst/>
          </a:prstGeom>
          <a:noFill/>
        </p:spPr>
      </p:pic>
      <p:pic>
        <p:nvPicPr>
          <p:cNvPr id="4101" name="Picture 5" descr="C:\Users\Домашний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933056"/>
            <a:ext cx="4519526" cy="244827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403648" y="4509120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№1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0800000" flipV="1">
            <a:off x="3419869" y="5989930"/>
            <a:ext cx="64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№2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2750" y="188913"/>
            <a:ext cx="7281863" cy="863823"/>
          </a:xfrm>
        </p:spPr>
        <p:txBody>
          <a:bodyPr/>
          <a:lstStyle/>
          <a:p>
            <a:pPr algn="ctr"/>
            <a:r>
              <a:rPr lang="en-US" sz="8000" dirty="0" smtClean="0">
                <a:solidFill>
                  <a:srgbClr val="FF0000"/>
                </a:solidFill>
              </a:rPr>
              <a:t>I </a:t>
            </a:r>
            <a:r>
              <a:rPr lang="ru-RU" sz="8000" dirty="0" smtClean="0">
                <a:solidFill>
                  <a:srgbClr val="FF0000"/>
                </a:solidFill>
              </a:rPr>
              <a:t>тур</a:t>
            </a:r>
            <a:endParaRPr lang="ru-RU" sz="8000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412776"/>
            <a:ext cx="595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В.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1556792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Найдите мост им.Дубенского. Где он находится?</a:t>
            </a:r>
            <a:endParaRPr lang="ru-RU" b="1" dirty="0"/>
          </a:p>
        </p:txBody>
      </p:sp>
      <p:pic>
        <p:nvPicPr>
          <p:cNvPr id="5122" name="Picture 2" descr="C:\Users\Домашний\Desktop\fbfa52f3e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3353611" cy="2232248"/>
          </a:xfrm>
          <a:prstGeom prst="rect">
            <a:avLst/>
          </a:prstGeom>
          <a:noFill/>
        </p:spPr>
      </p:pic>
      <p:pic>
        <p:nvPicPr>
          <p:cNvPr id="5123" name="Picture 3" descr="C:\Users\Домашний\Desktop\e42203b3a25b79fb46a8438bfae6f82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988840"/>
            <a:ext cx="3259336" cy="2169293"/>
          </a:xfrm>
          <a:prstGeom prst="rect">
            <a:avLst/>
          </a:prstGeom>
          <a:noFill/>
        </p:spPr>
      </p:pic>
      <p:pic>
        <p:nvPicPr>
          <p:cNvPr id="5125" name="Picture 5" descr="C:\Users\Домашний\Desktop\73399ab33893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4293096"/>
            <a:ext cx="3384376" cy="2242450"/>
          </a:xfrm>
          <a:prstGeom prst="rect">
            <a:avLst/>
          </a:prstGeom>
          <a:noFill/>
        </p:spPr>
      </p:pic>
      <p:pic>
        <p:nvPicPr>
          <p:cNvPr id="5126" name="Picture 6" descr="C:\Users\Домашний\Desktop\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365104"/>
            <a:ext cx="3242386" cy="216024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851920" y="321297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№1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60032" y="321297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№2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560" y="602128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№3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00392" y="60212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№4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99792" y="2996952"/>
            <a:ext cx="4752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</a:rPr>
              <a:t>II </a:t>
            </a:r>
            <a:r>
              <a:rPr lang="ru-RU" sz="9600" b="1" dirty="0" smtClean="0">
                <a:solidFill>
                  <a:srgbClr val="FF0000"/>
                </a:solidFill>
              </a:rPr>
              <a:t>ТУР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000" dirty="0" smtClean="0">
                <a:solidFill>
                  <a:srgbClr val="FF0000"/>
                </a:solidFill>
              </a:rPr>
              <a:t>II </a:t>
            </a:r>
            <a:r>
              <a:rPr lang="ru-RU" sz="8000" dirty="0" smtClean="0">
                <a:solidFill>
                  <a:srgbClr val="FF0000"/>
                </a:solidFill>
              </a:rPr>
              <a:t>тур</a:t>
            </a:r>
            <a:endParaRPr lang="ru-RU" sz="8000" dirty="0"/>
          </a:p>
        </p:txBody>
      </p:sp>
      <p:pic>
        <p:nvPicPr>
          <p:cNvPr id="6147" name="Picture 3" descr="C:\Users\Домашний\Desktop\1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3161928" cy="3277865"/>
          </a:xfrm>
          <a:prstGeom prst="rect">
            <a:avLst/>
          </a:prstGeom>
          <a:noFill/>
        </p:spPr>
      </p:pic>
      <p:pic>
        <p:nvPicPr>
          <p:cNvPr id="6148" name="Picture 4" descr="C:\Users\Домашний\Desktop\13_0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484784"/>
            <a:ext cx="3208919" cy="3438128"/>
          </a:xfrm>
          <a:prstGeom prst="rect">
            <a:avLst/>
          </a:prstGeom>
          <a:noFill/>
        </p:spPr>
      </p:pic>
      <p:pic>
        <p:nvPicPr>
          <p:cNvPr id="6146" name="Picture 2" descr="C:\Users\Домашний\Desktop\512px-RU_COA_Dubenski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852936"/>
            <a:ext cx="3374504" cy="338109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43608" y="472514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№1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20272" y="494116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№3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9952" y="630932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№2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5856" y="1628800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А. </a:t>
            </a:r>
            <a:r>
              <a:rPr lang="ru-RU" b="1" dirty="0" smtClean="0">
                <a:solidFill>
                  <a:srgbClr val="000066"/>
                </a:solidFill>
              </a:rPr>
              <a:t>Найдите герб рода</a:t>
            </a:r>
          </a:p>
          <a:p>
            <a:pPr algn="ctr"/>
            <a:r>
              <a:rPr lang="ru-RU" b="1" dirty="0" smtClean="0">
                <a:solidFill>
                  <a:srgbClr val="000066"/>
                </a:solidFill>
              </a:rPr>
              <a:t>Дубенских</a:t>
            </a:r>
            <a:endParaRPr lang="ru-RU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000" dirty="0" smtClean="0">
                <a:solidFill>
                  <a:srgbClr val="FF0000"/>
                </a:solidFill>
              </a:rPr>
              <a:t>II </a:t>
            </a:r>
            <a:r>
              <a:rPr lang="ru-RU" sz="8000" dirty="0" smtClean="0">
                <a:solidFill>
                  <a:srgbClr val="FF0000"/>
                </a:solidFill>
              </a:rPr>
              <a:t>тур</a:t>
            </a:r>
            <a:endParaRPr lang="ru-RU" sz="8000" dirty="0"/>
          </a:p>
        </p:txBody>
      </p:sp>
      <p:pic>
        <p:nvPicPr>
          <p:cNvPr id="7170" name="Picture 2" descr="C:\Users\Домашний\Desktop\Канск\minusinsk_ger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628800"/>
            <a:ext cx="2135831" cy="3240360"/>
          </a:xfrm>
          <a:prstGeom prst="rect">
            <a:avLst/>
          </a:prstGeom>
          <a:noFill/>
        </p:spPr>
      </p:pic>
      <p:pic>
        <p:nvPicPr>
          <p:cNvPr id="7171" name="Picture 3" descr="C:\Users\Домашний\Desktop\Канск\point908_Coat_of_Arms_of_Krasnoyarsk_(Krasnoyarsk_krai)_(1804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00808"/>
            <a:ext cx="2592288" cy="3143150"/>
          </a:xfrm>
          <a:prstGeom prst="rect">
            <a:avLst/>
          </a:prstGeom>
          <a:noFill/>
        </p:spPr>
      </p:pic>
      <p:pic>
        <p:nvPicPr>
          <p:cNvPr id="7172" name="Picture 4" descr="C:\Users\Домашний\Desktop\Канск\point908_Coat_of_Arms_of_Krasnoyarsk_(Krasnoyarsk_krai)_(185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700808"/>
            <a:ext cx="2664425" cy="323061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47664" y="494116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№</a:t>
            </a:r>
            <a:r>
              <a:rPr lang="ru-RU" b="1" dirty="0" smtClean="0">
                <a:solidFill>
                  <a:srgbClr val="FF0000"/>
                </a:solidFill>
              </a:rPr>
              <a:t>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1960" y="486916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№ 2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92280" y="501317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№3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5517232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Б.   </a:t>
            </a:r>
            <a:r>
              <a:rPr lang="ru-RU" b="1" dirty="0" smtClean="0"/>
              <a:t>Найдите герб Красноярска после образования Енисейской губернии</a:t>
            </a:r>
            <a:endParaRPr lang="ru-RU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000" dirty="0" smtClean="0">
                <a:solidFill>
                  <a:srgbClr val="FF0000"/>
                </a:solidFill>
              </a:rPr>
              <a:t>II </a:t>
            </a:r>
            <a:r>
              <a:rPr lang="ru-RU" sz="8000" dirty="0" smtClean="0">
                <a:solidFill>
                  <a:srgbClr val="FF0000"/>
                </a:solidFill>
              </a:rPr>
              <a:t>тур</a:t>
            </a:r>
            <a:endParaRPr lang="ru-RU" sz="8000" dirty="0"/>
          </a:p>
        </p:txBody>
      </p:sp>
      <p:pic>
        <p:nvPicPr>
          <p:cNvPr id="7170" name="Picture 2" descr="C:\Users\Домашний\Desktop\Канск\minusinsk_ger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628800"/>
            <a:ext cx="2135831" cy="3240360"/>
          </a:xfrm>
          <a:prstGeom prst="rect">
            <a:avLst/>
          </a:prstGeom>
          <a:noFill/>
        </p:spPr>
      </p:pic>
      <p:pic>
        <p:nvPicPr>
          <p:cNvPr id="7171" name="Picture 3" descr="C:\Users\Домашний\Desktop\Канск\point908_Coat_of_Arms_of_Krasnoyarsk_(Krasnoyarsk_krai)_(1804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00808"/>
            <a:ext cx="2592288" cy="3143150"/>
          </a:xfrm>
          <a:prstGeom prst="rect">
            <a:avLst/>
          </a:prstGeom>
          <a:noFill/>
        </p:spPr>
      </p:pic>
      <p:pic>
        <p:nvPicPr>
          <p:cNvPr id="7172" name="Picture 4" descr="C:\Users\Домашний\Desktop\Канск\point908_Coat_of_Arms_of_Krasnoyarsk_(Krasnoyarsk_krai)_(185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700808"/>
            <a:ext cx="2664425" cy="323061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47664" y="494116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№</a:t>
            </a:r>
            <a:r>
              <a:rPr lang="ru-RU" b="1" dirty="0" smtClean="0">
                <a:solidFill>
                  <a:srgbClr val="FF0000"/>
                </a:solidFill>
              </a:rPr>
              <a:t>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1960" y="486916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№ 2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92280" y="501317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№3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5517232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Б.   </a:t>
            </a:r>
            <a:r>
              <a:rPr lang="ru-RU" b="1" dirty="0" smtClean="0"/>
              <a:t>Найдите старинный герб города Красноярска </a:t>
            </a:r>
            <a:endParaRPr lang="ru-RU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56_Edugrayback">
  <a:themeElements>
    <a:clrScheme name="Edu blue lines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Edu blue lin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u blue 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blue lin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blue lin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blue lin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blue lin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blue lin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blue lin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blue lin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blue lin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blue lin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blue lin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blue lin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56_Edugrayback</Template>
  <TotalTime>254</TotalTime>
  <Words>251</Words>
  <Application>Microsoft Office PowerPoint</Application>
  <PresentationFormat>Экран (4:3)</PresentationFormat>
  <Paragraphs>72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56_Edugrayback</vt:lpstr>
      <vt:lpstr>Красноярский острог</vt:lpstr>
      <vt:lpstr>Слайд 2</vt:lpstr>
      <vt:lpstr>I тур</vt:lpstr>
      <vt:lpstr>I тур</vt:lpstr>
      <vt:lpstr>I тур</vt:lpstr>
      <vt:lpstr>Слайд 6</vt:lpstr>
      <vt:lpstr>II тур</vt:lpstr>
      <vt:lpstr>II тур</vt:lpstr>
      <vt:lpstr>II тур</vt:lpstr>
      <vt:lpstr>Слайд 10</vt:lpstr>
      <vt:lpstr>III тур</vt:lpstr>
      <vt:lpstr>III тур</vt:lpstr>
      <vt:lpstr>III тур</vt:lpstr>
      <vt:lpstr>Слайд 14</vt:lpstr>
      <vt:lpstr>Финал</vt:lpstr>
      <vt:lpstr>Финал</vt:lpstr>
      <vt:lpstr>Финал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Красноярский острог</dc:title>
  <dc:creator>Домашний</dc:creator>
  <cp:lastModifiedBy>Домашний</cp:lastModifiedBy>
  <cp:revision>27</cp:revision>
  <dcterms:created xsi:type="dcterms:W3CDTF">2013-11-17T08:12:53Z</dcterms:created>
  <dcterms:modified xsi:type="dcterms:W3CDTF">2016-01-10T05:34:26Z</dcterms:modified>
</cp:coreProperties>
</file>