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341" r:id="rId2"/>
    <p:sldId id="355" r:id="rId3"/>
    <p:sldId id="356" r:id="rId4"/>
    <p:sldId id="357" r:id="rId5"/>
    <p:sldId id="358" r:id="rId6"/>
    <p:sldId id="359" r:id="rId7"/>
    <p:sldId id="360" r:id="rId8"/>
    <p:sldId id="330" r:id="rId9"/>
    <p:sldId id="329" r:id="rId10"/>
    <p:sldId id="331" r:id="rId11"/>
    <p:sldId id="332" r:id="rId12"/>
    <p:sldId id="336" r:id="rId13"/>
    <p:sldId id="335" r:id="rId14"/>
    <p:sldId id="334" r:id="rId15"/>
    <p:sldId id="337" r:id="rId16"/>
    <p:sldId id="338" r:id="rId17"/>
    <p:sldId id="339" r:id="rId18"/>
    <p:sldId id="333" r:id="rId19"/>
    <p:sldId id="340" r:id="rId20"/>
    <p:sldId id="342" r:id="rId21"/>
    <p:sldId id="343" r:id="rId22"/>
    <p:sldId id="345" r:id="rId23"/>
    <p:sldId id="346" r:id="rId24"/>
    <p:sldId id="348" r:id="rId25"/>
    <p:sldId id="347" r:id="rId26"/>
    <p:sldId id="349" r:id="rId27"/>
    <p:sldId id="350" r:id="rId28"/>
    <p:sldId id="351" r:id="rId29"/>
    <p:sldId id="352" r:id="rId30"/>
    <p:sldId id="353" r:id="rId31"/>
    <p:sldId id="354" r:id="rId32"/>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717" autoAdjust="0"/>
  </p:normalViewPr>
  <p:slideViewPr>
    <p:cSldViewPr>
      <p:cViewPr varScale="1">
        <p:scale>
          <a:sx n="83" d="100"/>
          <a:sy n="83" d="100"/>
        </p:scale>
        <p:origin x="-78" y="-19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4F0195-1606-487C-98FB-1FC5B9E3BEF3}" type="datetimeFigureOut">
              <a:rPr lang="ru-RU" smtClean="0"/>
              <a:pPr/>
              <a:t>20.03.2016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331A6A-EEBA-45DF-836F-10BE9AD3023F}" type="slidenum">
              <a:rPr lang="ru-RU" smtClean="0"/>
              <a:pPr/>
              <a:t>‹#›</a:t>
            </a:fld>
            <a:endParaRPr lang="ru-RU"/>
          </a:p>
        </p:txBody>
      </p:sp>
    </p:spTree>
    <p:extLst>
      <p:ext uri="{BB962C8B-B14F-4D97-AF65-F5344CB8AC3E}">
        <p14:creationId xmlns:p14="http://schemas.microsoft.com/office/powerpoint/2010/main" val="3873877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ADE5F4E1-03A6-4CC1-955B-2B90517756DA}" type="slidenum">
              <a:rPr lang="ru-RU" smtClean="0"/>
              <a:pPr/>
              <a:t>4</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ADE5F4E1-03A6-4CC1-955B-2B90517756DA}" type="slidenum">
              <a:rPr lang="ru-RU" smtClean="0"/>
              <a:pPr/>
              <a:t>7</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34200"/>
            <a:chOff x="0" y="0"/>
            <a:chExt cx="5760" cy="4368"/>
          </a:xfrm>
        </p:grpSpPr>
        <p:sp>
          <p:nvSpPr>
            <p:cNvPr id="5"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6" name="Freeform 4"/>
            <p:cNvSpPr>
              <a:spLocks/>
            </p:cNvSpPr>
            <p:nvPr/>
          </p:nvSpPr>
          <p:spPr bwMode="hidden">
            <a:xfrm>
              <a:off x="0" y="2496"/>
              <a:ext cx="2112" cy="1604"/>
            </a:xfrm>
            <a:custGeom>
              <a:avLst/>
              <a:gdLst/>
              <a:ahLst/>
              <a:cxnLst>
                <a:cxn ang="0">
                  <a:pos x="580" y="1043"/>
                </a:cxn>
                <a:cxn ang="0">
                  <a:pos x="544" y="683"/>
                </a:cxn>
                <a:cxn ang="0">
                  <a:pos x="670" y="395"/>
                </a:cxn>
                <a:cxn ang="0">
                  <a:pos x="927" y="587"/>
                </a:cxn>
                <a:cxn ang="0">
                  <a:pos x="1214" y="869"/>
                </a:cxn>
                <a:cxn ang="0">
                  <a:pos x="1483" y="1109"/>
                </a:cxn>
                <a:cxn ang="0">
                  <a:pos x="1800" y="1360"/>
                </a:cxn>
                <a:cxn ang="0">
                  <a:pos x="1883" y="1414"/>
                </a:cxn>
                <a:cxn ang="0">
                  <a:pos x="1836" y="1354"/>
                </a:cxn>
                <a:cxn ang="0">
                  <a:pos x="1411" y="1001"/>
                </a:cxn>
                <a:cxn ang="0">
                  <a:pos x="1088" y="683"/>
                </a:cxn>
                <a:cxn ang="0">
                  <a:pos x="723" y="329"/>
                </a:cxn>
                <a:cxn ang="0">
                  <a:pos x="999" y="311"/>
                </a:cxn>
                <a:cxn ang="0">
                  <a:pos x="1286" y="317"/>
                </a:cxn>
                <a:cxn ang="0">
                  <a:pos x="1614" y="269"/>
                </a:cxn>
                <a:cxn ang="0">
                  <a:pos x="2123" y="197"/>
                </a:cxn>
                <a:cxn ang="0">
                  <a:pos x="2075" y="173"/>
                </a:cxn>
                <a:cxn ang="0">
                  <a:pos x="1543" y="257"/>
                </a:cxn>
                <a:cxn ang="0">
                  <a:pos x="1208" y="275"/>
                </a:cxn>
                <a:cxn ang="0">
                  <a:pos x="759" y="257"/>
                </a:cxn>
                <a:cxn ang="0">
                  <a:pos x="819" y="227"/>
                </a:cxn>
                <a:cxn ang="0">
                  <a:pos x="1142" y="0"/>
                </a:cxn>
                <a:cxn ang="0">
                  <a:pos x="1088" y="30"/>
                </a:cxn>
                <a:cxn ang="0">
                  <a:pos x="1010" y="84"/>
                </a:cxn>
                <a:cxn ang="0">
                  <a:pos x="855" y="191"/>
                </a:cxn>
                <a:cxn ang="0">
                  <a:pos x="670" y="281"/>
                </a:cxn>
                <a:cxn ang="0">
                  <a:pos x="634" y="359"/>
                </a:cxn>
                <a:cxn ang="0">
                  <a:pos x="305" y="587"/>
                </a:cxn>
                <a:cxn ang="0">
                  <a:pos x="0" y="725"/>
                </a:cxn>
                <a:cxn ang="0">
                  <a:pos x="0" y="731"/>
                </a:cxn>
                <a:cxn ang="0">
                  <a:pos x="0" y="767"/>
                </a:cxn>
                <a:cxn ang="0">
                  <a:pos x="299" y="635"/>
                </a:cxn>
                <a:cxn ang="0">
                  <a:pos x="592" y="431"/>
                </a:cxn>
                <a:cxn ang="0">
                  <a:pos x="508" y="671"/>
                </a:cxn>
                <a:cxn ang="0">
                  <a:pos x="526" y="995"/>
                </a:cxn>
                <a:cxn ang="0">
                  <a:pos x="460" y="1168"/>
                </a:cxn>
                <a:cxn ang="0">
                  <a:pos x="329" y="1480"/>
                </a:cxn>
                <a:cxn ang="0">
                  <a:pos x="323" y="1696"/>
                </a:cxn>
                <a:cxn ang="0">
                  <a:pos x="329" y="1696"/>
                </a:cxn>
                <a:cxn ang="0">
                  <a:pos x="347" y="1552"/>
                </a:cxn>
                <a:cxn ang="0">
                  <a:pos x="580" y="1043"/>
                </a:cxn>
                <a:cxn ang="0">
                  <a:pos x="580" y="104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lnTo>
                    <a:pt x="580" y="1043"/>
                  </a:lnTo>
                  <a:close/>
                </a:path>
              </a:pathLst>
            </a:custGeom>
            <a:gradFill rotWithShape="0">
              <a:gsLst>
                <a:gs pos="0">
                  <a:schemeClr val="accent2"/>
                </a:gs>
                <a:gs pos="100000">
                  <a:schemeClr val="bg1"/>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7" name="Freeform 5"/>
            <p:cNvSpPr>
              <a:spLocks/>
            </p:cNvSpPr>
            <p:nvPr/>
          </p:nvSpPr>
          <p:spPr bwMode="hidden">
            <a:xfrm>
              <a:off x="2092" y="3233"/>
              <a:ext cx="3668" cy="943"/>
            </a:xfrm>
            <a:custGeom>
              <a:avLst/>
              <a:gdLst/>
              <a:ahLst/>
              <a:cxnLst>
                <a:cxn ang="0">
                  <a:pos x="3338" y="288"/>
                </a:cxn>
                <a:cxn ang="0">
                  <a:pos x="3194" y="258"/>
                </a:cxn>
                <a:cxn ang="0">
                  <a:pos x="2816" y="234"/>
                </a:cxn>
                <a:cxn ang="0">
                  <a:pos x="2330" y="306"/>
                </a:cxn>
                <a:cxn ang="0">
                  <a:pos x="2372" y="258"/>
                </a:cxn>
                <a:cxn ang="0">
                  <a:pos x="2624" y="132"/>
                </a:cxn>
                <a:cxn ang="0">
                  <a:pos x="2707" y="24"/>
                </a:cxn>
                <a:cxn ang="0">
                  <a:pos x="2642" y="12"/>
                </a:cxn>
                <a:cxn ang="0">
                  <a:pos x="2515" y="54"/>
                </a:cxn>
                <a:cxn ang="0">
                  <a:pos x="2324" y="66"/>
                </a:cxn>
                <a:cxn ang="0">
                  <a:pos x="2101" y="90"/>
                </a:cxn>
                <a:cxn ang="0">
                  <a:pos x="1855" y="228"/>
                </a:cxn>
                <a:cxn ang="0">
                  <a:pos x="1591" y="337"/>
                </a:cxn>
                <a:cxn ang="0">
                  <a:pos x="1459" y="379"/>
                </a:cxn>
                <a:cxn ang="0">
                  <a:pos x="1417" y="361"/>
                </a:cxn>
                <a:cxn ang="0">
                  <a:pos x="1363" y="331"/>
                </a:cxn>
                <a:cxn ang="0">
                  <a:pos x="1344" y="312"/>
                </a:cxn>
                <a:cxn ang="0">
                  <a:pos x="1290" y="288"/>
                </a:cxn>
                <a:cxn ang="0">
                  <a:pos x="1230" y="252"/>
                </a:cxn>
                <a:cxn ang="0">
                  <a:pos x="1119" y="227"/>
                </a:cxn>
                <a:cxn ang="0">
                  <a:pos x="1320" y="438"/>
                </a:cxn>
                <a:cxn ang="0">
                  <a:pos x="960" y="558"/>
                </a:cxn>
                <a:cxn ang="0">
                  <a:pos x="474" y="630"/>
                </a:cxn>
                <a:cxn ang="0">
                  <a:pos x="132" y="781"/>
                </a:cxn>
                <a:cxn ang="0">
                  <a:pos x="234" y="847"/>
                </a:cxn>
                <a:cxn ang="0">
                  <a:pos x="925" y="739"/>
                </a:cxn>
                <a:cxn ang="0">
                  <a:pos x="637" y="925"/>
                </a:cxn>
                <a:cxn ang="0">
                  <a:pos x="1405" y="943"/>
                </a:cxn>
                <a:cxn ang="0">
                  <a:pos x="1447" y="943"/>
                </a:cxn>
                <a:cxn ang="0">
                  <a:pos x="2888" y="859"/>
                </a:cxn>
                <a:cxn ang="0">
                  <a:pos x="2582" y="708"/>
                </a:cxn>
                <a:cxn ang="0">
                  <a:pos x="2299" y="606"/>
                </a:cxn>
                <a:cxn ang="0">
                  <a:pos x="2606" y="588"/>
                </a:cxn>
                <a:cxn ang="0">
                  <a:pos x="3001" y="582"/>
                </a:cxn>
                <a:cxn ang="0">
                  <a:pos x="3452" y="438"/>
                </a:cxn>
                <a:cxn ang="0">
                  <a:pos x="3668" y="312"/>
                </a:cxn>
                <a:cxn ang="0">
                  <a:pos x="3482" y="300"/>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lnTo>
                    <a:pt x="3482" y="300"/>
                  </a:lnTo>
                  <a:close/>
                </a:path>
              </a:pathLst>
            </a:custGeom>
            <a:gradFill rotWithShape="0">
              <a:gsLst>
                <a:gs pos="0">
                  <a:schemeClr val="bg2"/>
                </a:gs>
                <a:gs pos="100000">
                  <a:schemeClr val="bg1"/>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8" name="Freeform 6"/>
            <p:cNvSpPr>
              <a:spLocks/>
            </p:cNvSpPr>
            <p:nvPr/>
          </p:nvSpPr>
          <p:spPr bwMode="hidden">
            <a:xfrm>
              <a:off x="0" y="524"/>
              <a:ext cx="973" cy="1195"/>
            </a:xfrm>
            <a:custGeom>
              <a:avLst/>
              <a:gdLst/>
              <a:ahLst/>
              <a:cxnLst>
                <a:cxn ang="0">
                  <a:pos x="323" y="1186"/>
                </a:cxn>
                <a:cxn ang="0">
                  <a:pos x="490" y="1192"/>
                </a:cxn>
                <a:cxn ang="0">
                  <a:pos x="580" y="1150"/>
                </a:cxn>
                <a:cxn ang="0">
                  <a:pos x="813" y="1085"/>
                </a:cxn>
                <a:cxn ang="0">
                  <a:pos x="933" y="1055"/>
                </a:cxn>
                <a:cxn ang="0">
                  <a:pos x="759" y="989"/>
                </a:cxn>
                <a:cxn ang="0">
                  <a:pos x="556" y="953"/>
                </a:cxn>
                <a:cxn ang="0">
                  <a:pos x="197" y="971"/>
                </a:cxn>
                <a:cxn ang="0">
                  <a:pos x="299" y="893"/>
                </a:cxn>
                <a:cxn ang="0">
                  <a:pos x="496" y="803"/>
                </a:cxn>
                <a:cxn ang="0">
                  <a:pos x="694" y="671"/>
                </a:cxn>
                <a:cxn ang="0">
                  <a:pos x="700" y="671"/>
                </a:cxn>
                <a:cxn ang="0">
                  <a:pos x="712" y="665"/>
                </a:cxn>
                <a:cxn ang="0">
                  <a:pos x="753" y="647"/>
                </a:cxn>
                <a:cxn ang="0">
                  <a:pos x="777" y="641"/>
                </a:cxn>
                <a:cxn ang="0">
                  <a:pos x="789" y="629"/>
                </a:cxn>
                <a:cxn ang="0">
                  <a:pos x="795" y="617"/>
                </a:cxn>
                <a:cxn ang="0">
                  <a:pos x="789" y="611"/>
                </a:cxn>
                <a:cxn ang="0">
                  <a:pos x="783" y="599"/>
                </a:cxn>
                <a:cxn ang="0">
                  <a:pos x="783" y="575"/>
                </a:cxn>
                <a:cxn ang="0">
                  <a:pos x="795" y="545"/>
                </a:cxn>
                <a:cxn ang="0">
                  <a:pos x="807" y="515"/>
                </a:cxn>
                <a:cxn ang="0">
                  <a:pos x="825" y="485"/>
                </a:cxn>
                <a:cxn ang="0">
                  <a:pos x="837" y="455"/>
                </a:cxn>
                <a:cxn ang="0">
                  <a:pos x="843" y="437"/>
                </a:cxn>
                <a:cxn ang="0">
                  <a:pos x="849" y="431"/>
                </a:cxn>
                <a:cxn ang="0">
                  <a:pos x="849" y="347"/>
                </a:cxn>
                <a:cxn ang="0">
                  <a:pos x="849" y="341"/>
                </a:cxn>
                <a:cxn ang="0">
                  <a:pos x="855" y="335"/>
                </a:cxn>
                <a:cxn ang="0">
                  <a:pos x="873" y="305"/>
                </a:cxn>
                <a:cxn ang="0">
                  <a:pos x="885" y="269"/>
                </a:cxn>
                <a:cxn ang="0">
                  <a:pos x="897" y="239"/>
                </a:cxn>
                <a:cxn ang="0">
                  <a:pos x="903" y="227"/>
                </a:cxn>
                <a:cxn ang="0">
                  <a:pos x="909" y="215"/>
                </a:cxn>
                <a:cxn ang="0">
                  <a:pos x="927" y="173"/>
                </a:cxn>
                <a:cxn ang="0">
                  <a:pos x="945" y="137"/>
                </a:cxn>
                <a:cxn ang="0">
                  <a:pos x="951" y="125"/>
                </a:cxn>
                <a:cxn ang="0">
                  <a:pos x="951" y="119"/>
                </a:cxn>
                <a:cxn ang="0">
                  <a:pos x="969" y="0"/>
                </a:cxn>
                <a:cxn ang="0">
                  <a:pos x="945" y="47"/>
                </a:cxn>
                <a:cxn ang="0">
                  <a:pos x="783" y="113"/>
                </a:cxn>
                <a:cxn ang="0">
                  <a:pos x="706" y="161"/>
                </a:cxn>
                <a:cxn ang="0">
                  <a:pos x="460" y="233"/>
                </a:cxn>
                <a:cxn ang="0">
                  <a:pos x="281" y="287"/>
                </a:cxn>
                <a:cxn ang="0">
                  <a:pos x="173" y="293"/>
                </a:cxn>
                <a:cxn ang="0">
                  <a:pos x="12" y="485"/>
                </a:cxn>
                <a:cxn ang="0">
                  <a:pos x="0" y="509"/>
                </a:cxn>
                <a:cxn ang="0">
                  <a:pos x="0" y="1186"/>
                </a:cxn>
                <a:cxn ang="0">
                  <a:pos x="96" y="1180"/>
                </a:cxn>
                <a:cxn ang="0">
                  <a:pos x="323" y="1186"/>
                </a:cxn>
                <a:cxn ang="0">
                  <a:pos x="323" y="1186"/>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lnTo>
                    <a:pt x="323" y="1186"/>
                  </a:lnTo>
                  <a:close/>
                </a:path>
              </a:pathLst>
            </a:custGeom>
            <a:gradFill rotWithShape="0">
              <a:gsLst>
                <a:gs pos="0">
                  <a:schemeClr val="bg2"/>
                </a:gs>
                <a:gs pos="100000">
                  <a:schemeClr val="bg1"/>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9" name="Freeform 7"/>
            <p:cNvSpPr>
              <a:spLocks/>
            </p:cNvSpPr>
            <p:nvPr/>
          </p:nvSpPr>
          <p:spPr bwMode="hidden">
            <a:xfrm>
              <a:off x="3188" y="1"/>
              <a:ext cx="2570" cy="2266"/>
            </a:xfrm>
            <a:custGeom>
              <a:avLst/>
              <a:gdLst/>
              <a:ahLst/>
              <a:cxnLst>
                <a:cxn ang="0">
                  <a:pos x="859" y="612"/>
                </a:cxn>
                <a:cxn ang="0">
                  <a:pos x="1087" y="853"/>
                </a:cxn>
                <a:cxn ang="0">
                  <a:pos x="961" y="913"/>
                </a:cxn>
                <a:cxn ang="0">
                  <a:pos x="786" y="883"/>
                </a:cxn>
                <a:cxn ang="0">
                  <a:pos x="450" y="931"/>
                </a:cxn>
                <a:cxn ang="0">
                  <a:pos x="150" y="1075"/>
                </a:cxn>
                <a:cxn ang="0">
                  <a:pos x="78" y="1165"/>
                </a:cxn>
                <a:cxn ang="0">
                  <a:pos x="361" y="1256"/>
                </a:cxn>
                <a:cxn ang="0">
                  <a:pos x="444" y="1316"/>
                </a:cxn>
                <a:cxn ang="0">
                  <a:pos x="697" y="1400"/>
                </a:cxn>
                <a:cxn ang="0">
                  <a:pos x="1026" y="1346"/>
                </a:cxn>
                <a:cxn ang="0">
                  <a:pos x="991" y="1412"/>
                </a:cxn>
                <a:cxn ang="0">
                  <a:pos x="804" y="1574"/>
                </a:cxn>
                <a:cxn ang="0">
                  <a:pos x="726" y="1718"/>
                </a:cxn>
                <a:cxn ang="0">
                  <a:pos x="768" y="1742"/>
                </a:cxn>
                <a:cxn ang="0">
                  <a:pos x="865" y="1693"/>
                </a:cxn>
                <a:cxn ang="0">
                  <a:pos x="991" y="1699"/>
                </a:cxn>
                <a:cxn ang="0">
                  <a:pos x="1135" y="1627"/>
                </a:cxn>
                <a:cxn ang="0">
                  <a:pos x="1183" y="1669"/>
                </a:cxn>
                <a:cxn ang="0">
                  <a:pos x="1399" y="1436"/>
                </a:cxn>
                <a:cxn ang="0">
                  <a:pos x="1615" y="1334"/>
                </a:cxn>
                <a:cxn ang="0">
                  <a:pos x="1645" y="1370"/>
                </a:cxn>
                <a:cxn ang="0">
                  <a:pos x="1681" y="1430"/>
                </a:cxn>
                <a:cxn ang="0">
                  <a:pos x="1699" y="1466"/>
                </a:cxn>
                <a:cxn ang="0">
                  <a:pos x="1747" y="1550"/>
                </a:cxn>
                <a:cxn ang="0">
                  <a:pos x="1772" y="1586"/>
                </a:cxn>
                <a:cxn ang="0">
                  <a:pos x="2124" y="2248"/>
                </a:cxn>
                <a:cxn ang="0">
                  <a:pos x="1693" y="1322"/>
                </a:cxn>
                <a:cxn ang="0">
                  <a:pos x="1861" y="1165"/>
                </a:cxn>
                <a:cxn ang="0">
                  <a:pos x="2173" y="1099"/>
                </a:cxn>
                <a:cxn ang="0">
                  <a:pos x="2390" y="1009"/>
                </a:cxn>
                <a:cxn ang="0">
                  <a:pos x="2570" y="805"/>
                </a:cxn>
                <a:cxn ang="0">
                  <a:pos x="2342" y="781"/>
                </a:cxn>
                <a:cxn ang="0">
                  <a:pos x="2114" y="763"/>
                </a:cxn>
                <a:cxn ang="0">
                  <a:pos x="2408" y="433"/>
                </a:cxn>
                <a:cxn ang="0">
                  <a:pos x="2426" y="421"/>
                </a:cxn>
                <a:cxn ang="0">
                  <a:pos x="2474" y="379"/>
                </a:cxn>
                <a:cxn ang="0">
                  <a:pos x="2492" y="355"/>
                </a:cxn>
                <a:cxn ang="0">
                  <a:pos x="2474" y="337"/>
                </a:cxn>
                <a:cxn ang="0">
                  <a:pos x="2474" y="271"/>
                </a:cxn>
                <a:cxn ang="0">
                  <a:pos x="2492" y="192"/>
                </a:cxn>
                <a:cxn ang="0">
                  <a:pos x="2504" y="132"/>
                </a:cxn>
                <a:cxn ang="0">
                  <a:pos x="2492" y="36"/>
                </a:cxn>
                <a:cxn ang="0">
                  <a:pos x="2492" y="24"/>
                </a:cxn>
                <a:cxn ang="0">
                  <a:pos x="2102" y="0"/>
                </a:cxn>
                <a:cxn ang="0">
                  <a:pos x="1909" y="90"/>
                </a:cxn>
                <a:cxn ang="0">
                  <a:pos x="1747" y="535"/>
                </a:cxn>
                <a:cxn ang="0">
                  <a:pos x="1711" y="469"/>
                </a:cxn>
                <a:cxn ang="0">
                  <a:pos x="1633" y="144"/>
                </a:cxn>
                <a:cxn ang="0">
                  <a:pos x="1579" y="0"/>
                </a:cxn>
                <a:cxn ang="0">
                  <a:pos x="738" y="186"/>
                </a:cxn>
                <a:cxn ang="0">
                  <a:pos x="756" y="46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lnTo>
                    <a:pt x="756" y="463"/>
                  </a:lnTo>
                  <a:close/>
                </a:path>
              </a:pathLst>
            </a:custGeom>
            <a:gradFill rotWithShape="0">
              <a:gsLst>
                <a:gs pos="0">
                  <a:schemeClr val="bg2"/>
                </a:gs>
                <a:gs pos="100000">
                  <a:schemeClr val="bg1"/>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10" name="Freeform 8"/>
            <p:cNvSpPr>
              <a:spLocks/>
            </p:cNvSpPr>
            <p:nvPr/>
          </p:nvSpPr>
          <p:spPr bwMode="hidden">
            <a:xfrm>
              <a:off x="3525" y="1"/>
              <a:ext cx="2185" cy="1508"/>
            </a:xfrm>
            <a:custGeom>
              <a:avLst/>
              <a:gdLst/>
              <a:ahLst/>
              <a:cxnLst>
                <a:cxn ang="0">
                  <a:pos x="1034" y="767"/>
                </a:cxn>
                <a:cxn ang="0">
                  <a:pos x="1190" y="1235"/>
                </a:cxn>
                <a:cxn ang="0">
                  <a:pos x="956" y="1193"/>
                </a:cxn>
                <a:cxn ang="0">
                  <a:pos x="723" y="1127"/>
                </a:cxn>
                <a:cxn ang="0">
                  <a:pos x="442" y="1109"/>
                </a:cxn>
                <a:cxn ang="0">
                  <a:pos x="0" y="1079"/>
                </a:cxn>
                <a:cxn ang="0">
                  <a:pos x="30" y="1115"/>
                </a:cxn>
                <a:cxn ang="0">
                  <a:pos x="496" y="1133"/>
                </a:cxn>
                <a:cxn ang="0">
                  <a:pos x="777" y="1187"/>
                </a:cxn>
                <a:cxn ang="0">
                  <a:pos x="1130" y="1301"/>
                </a:cxn>
                <a:cxn ang="0">
                  <a:pos x="1070" y="1319"/>
                </a:cxn>
                <a:cxn ang="0">
                  <a:pos x="711" y="1505"/>
                </a:cxn>
                <a:cxn ang="0">
                  <a:pos x="765" y="1481"/>
                </a:cxn>
                <a:cxn ang="0">
                  <a:pos x="861" y="1439"/>
                </a:cxn>
                <a:cxn ang="0">
                  <a:pos x="1022" y="1355"/>
                </a:cxn>
                <a:cxn ang="0">
                  <a:pos x="1214" y="1295"/>
                </a:cxn>
                <a:cxn ang="0">
                  <a:pos x="1267" y="1223"/>
                </a:cxn>
                <a:cxn ang="0">
                  <a:pos x="1632" y="1043"/>
                </a:cxn>
                <a:cxn ang="0">
                  <a:pos x="1931" y="953"/>
                </a:cxn>
                <a:cxn ang="0">
                  <a:pos x="2176" y="821"/>
                </a:cxn>
                <a:cxn ang="0">
                  <a:pos x="1961" y="911"/>
                </a:cxn>
                <a:cxn ang="0">
                  <a:pos x="1656" y="989"/>
                </a:cxn>
                <a:cxn ang="0">
                  <a:pos x="1339" y="1151"/>
                </a:cxn>
                <a:cxn ang="0">
                  <a:pos x="1501" y="905"/>
                </a:cxn>
                <a:cxn ang="0">
                  <a:pos x="1620" y="545"/>
                </a:cxn>
                <a:cxn ang="0">
                  <a:pos x="1740" y="372"/>
                </a:cxn>
                <a:cxn ang="0">
                  <a:pos x="1979" y="60"/>
                </a:cxn>
                <a:cxn ang="0">
                  <a:pos x="2003" y="0"/>
                </a:cxn>
                <a:cxn ang="0">
                  <a:pos x="1973" y="0"/>
                </a:cxn>
                <a:cxn ang="0">
                  <a:pos x="1596" y="480"/>
                </a:cxn>
                <a:cxn ang="0">
                  <a:pos x="1477" y="887"/>
                </a:cxn>
                <a:cxn ang="0">
                  <a:pos x="1255" y="1175"/>
                </a:cxn>
                <a:cxn ang="0">
                  <a:pos x="1130" y="905"/>
                </a:cxn>
                <a:cxn ang="0">
                  <a:pos x="1010" y="540"/>
                </a:cxn>
                <a:cxn ang="0">
                  <a:pos x="885" y="222"/>
                </a:cxn>
                <a:cxn ang="0">
                  <a:pos x="789" y="0"/>
                </a:cxn>
                <a:cxn ang="0">
                  <a:pos x="753" y="0"/>
                </a:cxn>
                <a:cxn ang="0">
                  <a:pos x="903" y="354"/>
                </a:cxn>
                <a:cxn ang="0">
                  <a:pos x="1034" y="767"/>
                </a:cxn>
                <a:cxn ang="0">
                  <a:pos x="1034" y="767"/>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lnTo>
                    <a:pt x="1034" y="767"/>
                  </a:lnTo>
                  <a:close/>
                </a:path>
              </a:pathLst>
            </a:custGeom>
            <a:gradFill rotWithShape="0">
              <a:gsLst>
                <a:gs pos="0">
                  <a:schemeClr val="accent2"/>
                </a:gs>
                <a:gs pos="100000">
                  <a:schemeClr val="bg1"/>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11" name="Freeform 9"/>
            <p:cNvSpPr>
              <a:spLocks/>
            </p:cNvSpPr>
            <p:nvPr/>
          </p:nvSpPr>
          <p:spPr bwMode="hidden">
            <a:xfrm>
              <a:off x="0" y="649"/>
              <a:ext cx="816" cy="806"/>
            </a:xfrm>
            <a:custGeom>
              <a:avLst/>
              <a:gdLst/>
              <a:ahLst/>
              <a:cxnLst>
                <a:cxn ang="0">
                  <a:pos x="161" y="564"/>
                </a:cxn>
                <a:cxn ang="0">
                  <a:pos x="329" y="438"/>
                </a:cxn>
                <a:cxn ang="0">
                  <a:pos x="646" y="216"/>
                </a:cxn>
                <a:cxn ang="0">
                  <a:pos x="813" y="0"/>
                </a:cxn>
                <a:cxn ang="0">
                  <a:pos x="676" y="150"/>
                </a:cxn>
                <a:cxn ang="0">
                  <a:pos x="144" y="504"/>
                </a:cxn>
                <a:cxn ang="0">
                  <a:pos x="0" y="732"/>
                </a:cxn>
                <a:cxn ang="0">
                  <a:pos x="0" y="804"/>
                </a:cxn>
                <a:cxn ang="0">
                  <a:pos x="161" y="564"/>
                </a:cxn>
                <a:cxn ang="0">
                  <a:pos x="161" y="564"/>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lnTo>
                    <a:pt x="161" y="564"/>
                  </a:lnTo>
                  <a:close/>
                </a:path>
              </a:pathLst>
            </a:custGeom>
            <a:gradFill rotWithShape="0">
              <a:gsLst>
                <a:gs pos="0">
                  <a:schemeClr val="accent2"/>
                </a:gs>
                <a:gs pos="100000">
                  <a:schemeClr val="bg1"/>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12" name="Freeform 10"/>
            <p:cNvSpPr>
              <a:spLocks/>
            </p:cNvSpPr>
            <p:nvPr/>
          </p:nvSpPr>
          <p:spPr bwMode="hidden">
            <a:xfrm>
              <a:off x="0" y="1545"/>
              <a:ext cx="762" cy="107"/>
            </a:xfrm>
            <a:custGeom>
              <a:avLst/>
              <a:gdLst/>
              <a:ahLst/>
              <a:cxnLst>
                <a:cxn ang="0">
                  <a:pos x="460" y="66"/>
                </a:cxn>
                <a:cxn ang="0">
                  <a:pos x="759" y="0"/>
                </a:cxn>
                <a:cxn ang="0">
                  <a:pos x="496" y="36"/>
                </a:cxn>
                <a:cxn ang="0">
                  <a:pos x="138" y="48"/>
                </a:cxn>
                <a:cxn ang="0">
                  <a:pos x="0" y="78"/>
                </a:cxn>
                <a:cxn ang="0">
                  <a:pos x="0" y="107"/>
                </a:cxn>
                <a:cxn ang="0">
                  <a:pos x="96" y="89"/>
                </a:cxn>
                <a:cxn ang="0">
                  <a:pos x="460" y="66"/>
                </a:cxn>
                <a:cxn ang="0">
                  <a:pos x="460" y="66"/>
                </a:cxn>
              </a:cxnLst>
              <a:rect l="0" t="0" r="r" b="b"/>
              <a:pathLst>
                <a:path w="759" h="107">
                  <a:moveTo>
                    <a:pt x="460" y="66"/>
                  </a:moveTo>
                  <a:lnTo>
                    <a:pt x="759" y="0"/>
                  </a:lnTo>
                  <a:lnTo>
                    <a:pt x="496" y="36"/>
                  </a:lnTo>
                  <a:lnTo>
                    <a:pt x="138" y="48"/>
                  </a:lnTo>
                  <a:lnTo>
                    <a:pt x="0" y="78"/>
                  </a:lnTo>
                  <a:lnTo>
                    <a:pt x="0" y="107"/>
                  </a:lnTo>
                  <a:lnTo>
                    <a:pt x="96" y="89"/>
                  </a:lnTo>
                  <a:lnTo>
                    <a:pt x="460" y="66"/>
                  </a:lnTo>
                  <a:lnTo>
                    <a:pt x="460" y="66"/>
                  </a:lnTo>
                  <a:close/>
                </a:path>
              </a:pathLst>
            </a:custGeom>
            <a:gradFill rotWithShape="0">
              <a:gsLst>
                <a:gs pos="0">
                  <a:schemeClr val="accent2"/>
                </a:gs>
                <a:gs pos="100000">
                  <a:schemeClr val="bg1"/>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13" name="Freeform 11"/>
            <p:cNvSpPr>
              <a:spLocks/>
            </p:cNvSpPr>
            <p:nvPr/>
          </p:nvSpPr>
          <p:spPr bwMode="hidden">
            <a:xfrm>
              <a:off x="2314" y="3431"/>
              <a:ext cx="3182" cy="745"/>
            </a:xfrm>
            <a:custGeom>
              <a:avLst/>
              <a:gdLst/>
              <a:ahLst/>
              <a:cxnLst>
                <a:cxn ang="0">
                  <a:pos x="1387" y="239"/>
                </a:cxn>
                <a:cxn ang="0">
                  <a:pos x="1734" y="233"/>
                </a:cxn>
                <a:cxn ang="0">
                  <a:pos x="2087" y="251"/>
                </a:cxn>
                <a:cxn ang="0">
                  <a:pos x="2505" y="233"/>
                </a:cxn>
                <a:cxn ang="0">
                  <a:pos x="3169" y="204"/>
                </a:cxn>
                <a:cxn ang="0">
                  <a:pos x="3115" y="186"/>
                </a:cxn>
                <a:cxn ang="0">
                  <a:pos x="2422" y="221"/>
                </a:cxn>
                <a:cxn ang="0">
                  <a:pos x="2003" y="221"/>
                </a:cxn>
                <a:cxn ang="0">
                  <a:pos x="1459" y="186"/>
                </a:cxn>
                <a:cxn ang="0">
                  <a:pos x="1543" y="168"/>
                </a:cxn>
                <a:cxn ang="0">
                  <a:pos x="2039" y="0"/>
                </a:cxn>
                <a:cxn ang="0">
                  <a:pos x="1961" y="24"/>
                </a:cxn>
                <a:cxn ang="0">
                  <a:pos x="1836" y="66"/>
                </a:cxn>
                <a:cxn ang="0">
                  <a:pos x="1602" y="138"/>
                </a:cxn>
                <a:cxn ang="0">
                  <a:pos x="1339" y="198"/>
                </a:cxn>
                <a:cxn ang="0">
                  <a:pos x="1268" y="251"/>
                </a:cxn>
                <a:cxn ang="0">
                  <a:pos x="765" y="413"/>
                </a:cxn>
                <a:cxn ang="0">
                  <a:pos x="335" y="503"/>
                </a:cxn>
                <a:cxn ang="0">
                  <a:pos x="0" y="617"/>
                </a:cxn>
                <a:cxn ang="0">
                  <a:pos x="299" y="539"/>
                </a:cxn>
                <a:cxn ang="0">
                  <a:pos x="735" y="449"/>
                </a:cxn>
                <a:cxn ang="0">
                  <a:pos x="1178" y="311"/>
                </a:cxn>
                <a:cxn ang="0">
                  <a:pos x="981" y="491"/>
                </a:cxn>
                <a:cxn ang="0">
                  <a:pos x="867" y="743"/>
                </a:cxn>
                <a:cxn ang="0">
                  <a:pos x="861" y="743"/>
                </a:cxn>
                <a:cxn ang="0">
                  <a:pos x="933" y="743"/>
                </a:cxn>
                <a:cxn ang="0">
                  <a:pos x="1022" y="497"/>
                </a:cxn>
                <a:cxn ang="0">
                  <a:pos x="1297" y="281"/>
                </a:cxn>
                <a:cxn ang="0">
                  <a:pos x="1531" y="449"/>
                </a:cxn>
                <a:cxn ang="0">
                  <a:pos x="1770" y="677"/>
                </a:cxn>
                <a:cxn ang="0">
                  <a:pos x="1854" y="743"/>
                </a:cxn>
                <a:cxn ang="0">
                  <a:pos x="1919" y="743"/>
                </a:cxn>
                <a:cxn ang="0">
                  <a:pos x="1692" y="527"/>
                </a:cxn>
                <a:cxn ang="0">
                  <a:pos x="1387" y="239"/>
                </a:cxn>
                <a:cxn ang="0">
                  <a:pos x="1387" y="23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lnTo>
                    <a:pt x="1387" y="239"/>
                  </a:lnTo>
                  <a:close/>
                </a:path>
              </a:pathLst>
            </a:custGeom>
            <a:gradFill rotWithShape="0">
              <a:gsLst>
                <a:gs pos="0">
                  <a:schemeClr val="accent2"/>
                </a:gs>
                <a:gs pos="100000">
                  <a:schemeClr val="bg1"/>
                </a:gs>
              </a:gsLst>
              <a:lin ang="27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14" name="Rectangle 12"/>
            <p:cNvSpPr>
              <a:spLocks noChangeArrowheads="1"/>
            </p:cNvSpPr>
            <p:nvPr/>
          </p:nvSpPr>
          <p:spPr bwMode="hidden">
            <a:xfrm>
              <a:off x="192" y="127"/>
              <a:ext cx="1" cy="1"/>
            </a:xfrm>
            <a:prstGeom prst="rect">
              <a:avLst/>
            </a:prstGeom>
            <a:solidFill>
              <a:srgbClr val="9A1E8D"/>
            </a:solidFill>
            <a:ln w="9525">
              <a:noFill/>
              <a:miter lim="800000"/>
              <a:headEnd/>
              <a:tailEnd/>
            </a:ln>
          </p:spPr>
          <p:txBody>
            <a:bodyPr/>
            <a:lstStyle/>
            <a:p>
              <a:pPr fontAlgn="auto">
                <a:spcBef>
                  <a:spcPts val="0"/>
                </a:spcBef>
                <a:spcAft>
                  <a:spcPts val="0"/>
                </a:spcAft>
                <a:defRPr/>
              </a:pPr>
              <a:endParaRPr lang="ru-RU">
                <a:latin typeface="+mn-lt"/>
                <a:cs typeface="+mn-cs"/>
              </a:endParaRPr>
            </a:p>
          </p:txBody>
        </p:sp>
        <p:sp>
          <p:nvSpPr>
            <p:cNvPr id="15" name="Rectangle 13"/>
            <p:cNvSpPr>
              <a:spLocks noChangeArrowheads="1"/>
            </p:cNvSpPr>
            <p:nvPr/>
          </p:nvSpPr>
          <p:spPr bwMode="hidden">
            <a:xfrm>
              <a:off x="204" y="131"/>
              <a:ext cx="1" cy="1"/>
            </a:xfrm>
            <a:prstGeom prst="rect">
              <a:avLst/>
            </a:prstGeom>
            <a:solidFill>
              <a:srgbClr val="9A1E8D"/>
            </a:solidFill>
            <a:ln w="9525">
              <a:noFill/>
              <a:miter lim="800000"/>
              <a:headEnd/>
              <a:tailEnd/>
            </a:ln>
          </p:spPr>
          <p:txBody>
            <a:bodyPr/>
            <a:lstStyle/>
            <a:p>
              <a:pPr fontAlgn="auto">
                <a:spcBef>
                  <a:spcPts val="0"/>
                </a:spcBef>
                <a:spcAft>
                  <a:spcPts val="0"/>
                </a:spcAft>
                <a:defRPr/>
              </a:pPr>
              <a:endParaRPr lang="ru-RU">
                <a:latin typeface="+mn-lt"/>
                <a:cs typeface="+mn-cs"/>
              </a:endParaRPr>
            </a:p>
          </p:txBody>
        </p:sp>
        <p:sp>
          <p:nvSpPr>
            <p:cNvPr id="16"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17"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18"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19" name="Freeform 17"/>
            <p:cNvSpPr>
              <a:spLocks/>
            </p:cNvSpPr>
            <p:nvPr/>
          </p:nvSpPr>
          <p:spPr bwMode="hidden">
            <a:xfrm>
              <a:off x="509" y="229"/>
              <a:ext cx="3188" cy="2024"/>
            </a:xfrm>
            <a:custGeom>
              <a:avLst/>
              <a:gdLst/>
              <a:ahLst/>
              <a:cxnLst>
                <a:cxn ang="0">
                  <a:pos x="871" y="1423"/>
                </a:cxn>
                <a:cxn ang="0">
                  <a:pos x="907" y="1393"/>
                </a:cxn>
                <a:cxn ang="0">
                  <a:pos x="991" y="1320"/>
                </a:cxn>
                <a:cxn ang="0">
                  <a:pos x="1033" y="1297"/>
                </a:cxn>
                <a:cxn ang="0">
                  <a:pos x="1086" y="1249"/>
                </a:cxn>
                <a:cxn ang="0">
                  <a:pos x="1123" y="1219"/>
                </a:cxn>
                <a:cxn ang="0">
                  <a:pos x="1057" y="1153"/>
                </a:cxn>
                <a:cxn ang="0">
                  <a:pos x="877" y="1021"/>
                </a:cxn>
                <a:cxn ang="0">
                  <a:pos x="655" y="907"/>
                </a:cxn>
                <a:cxn ang="0">
                  <a:pos x="655" y="846"/>
                </a:cxn>
                <a:cxn ang="0">
                  <a:pos x="643" y="708"/>
                </a:cxn>
                <a:cxn ang="0">
                  <a:pos x="552" y="642"/>
                </a:cxn>
                <a:cxn ang="0">
                  <a:pos x="510" y="570"/>
                </a:cxn>
                <a:cxn ang="0">
                  <a:pos x="637" y="564"/>
                </a:cxn>
                <a:cxn ang="0">
                  <a:pos x="763" y="570"/>
                </a:cxn>
                <a:cxn ang="0">
                  <a:pos x="1091" y="850"/>
                </a:cxn>
                <a:cxn ang="0">
                  <a:pos x="1009" y="566"/>
                </a:cxn>
                <a:cxn ang="0">
                  <a:pos x="1054" y="265"/>
                </a:cxn>
                <a:cxn ang="0">
                  <a:pos x="1249" y="0"/>
                </a:cxn>
                <a:cxn ang="0">
                  <a:pos x="1466" y="292"/>
                </a:cxn>
                <a:cxn ang="0">
                  <a:pos x="1475" y="548"/>
                </a:cxn>
                <a:cxn ang="0">
                  <a:pos x="1567" y="630"/>
                </a:cxn>
                <a:cxn ang="0">
                  <a:pos x="1795" y="365"/>
                </a:cxn>
                <a:cxn ang="0">
                  <a:pos x="2245" y="150"/>
                </a:cxn>
                <a:cxn ang="0">
                  <a:pos x="2618" y="180"/>
                </a:cxn>
                <a:cxn ang="0">
                  <a:pos x="3050" y="150"/>
                </a:cxn>
                <a:cxn ang="0">
                  <a:pos x="3140" y="210"/>
                </a:cxn>
                <a:cxn ang="0">
                  <a:pos x="2990" y="210"/>
                </a:cxn>
                <a:cxn ang="0">
                  <a:pos x="2834" y="377"/>
                </a:cxn>
                <a:cxn ang="0">
                  <a:pos x="2702" y="648"/>
                </a:cxn>
                <a:cxn ang="0">
                  <a:pos x="2582" y="828"/>
                </a:cxn>
                <a:cxn ang="0">
                  <a:pos x="2234" y="1009"/>
                </a:cxn>
                <a:cxn ang="0">
                  <a:pos x="1963" y="1075"/>
                </a:cxn>
                <a:cxn ang="0">
                  <a:pos x="2257" y="1111"/>
                </a:cxn>
                <a:cxn ang="0">
                  <a:pos x="2600" y="1207"/>
                </a:cxn>
                <a:cxn ang="0">
                  <a:pos x="2894" y="1441"/>
                </a:cxn>
                <a:cxn ang="0">
                  <a:pos x="3122" y="1555"/>
                </a:cxn>
                <a:cxn ang="0">
                  <a:pos x="3032" y="1585"/>
                </a:cxn>
                <a:cxn ang="0">
                  <a:pos x="3008" y="1591"/>
                </a:cxn>
                <a:cxn ang="0">
                  <a:pos x="2960" y="1597"/>
                </a:cxn>
                <a:cxn ang="0">
                  <a:pos x="2882" y="1609"/>
                </a:cxn>
                <a:cxn ang="0">
                  <a:pos x="2846" y="1609"/>
                </a:cxn>
                <a:cxn ang="0">
                  <a:pos x="2774" y="1615"/>
                </a:cxn>
                <a:cxn ang="0">
                  <a:pos x="2726" y="1621"/>
                </a:cxn>
                <a:cxn ang="0">
                  <a:pos x="2708" y="1621"/>
                </a:cxn>
                <a:cxn ang="0">
                  <a:pos x="2594" y="1657"/>
                </a:cxn>
                <a:cxn ang="0">
                  <a:pos x="2533" y="1663"/>
                </a:cxn>
                <a:cxn ang="0">
                  <a:pos x="2444" y="1675"/>
                </a:cxn>
                <a:cxn ang="0">
                  <a:pos x="2378" y="1687"/>
                </a:cxn>
                <a:cxn ang="0">
                  <a:pos x="2360" y="1705"/>
                </a:cxn>
                <a:cxn ang="0">
                  <a:pos x="2305" y="1687"/>
                </a:cxn>
                <a:cxn ang="0">
                  <a:pos x="2263" y="1663"/>
                </a:cxn>
                <a:cxn ang="0">
                  <a:pos x="2017" y="1585"/>
                </a:cxn>
                <a:cxn ang="0">
                  <a:pos x="1711" y="1453"/>
                </a:cxn>
                <a:cxn ang="0">
                  <a:pos x="1880" y="1844"/>
                </a:cxn>
                <a:cxn ang="0">
                  <a:pos x="1771" y="1922"/>
                </a:cxn>
                <a:cxn ang="0">
                  <a:pos x="1531" y="1753"/>
                </a:cxn>
                <a:cxn ang="0">
                  <a:pos x="1411" y="1477"/>
                </a:cxn>
                <a:cxn ang="0">
                  <a:pos x="1219" y="1291"/>
                </a:cxn>
                <a:cxn ang="0">
                  <a:pos x="127" y="2006"/>
                </a:cxn>
                <a:cxn ang="0">
                  <a:pos x="865" y="1429"/>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lnTo>
                    <a:pt x="865" y="1429"/>
                  </a:lnTo>
                  <a:close/>
                </a:path>
              </a:pathLst>
            </a:custGeom>
            <a:gradFill rotWithShape="0">
              <a:gsLst>
                <a:gs pos="0">
                  <a:schemeClr val="bg2"/>
                </a:gs>
                <a:gs pos="100000">
                  <a:schemeClr val="bg1"/>
                </a:gs>
              </a:gsLst>
              <a:lin ang="27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20" name="Freeform 18"/>
            <p:cNvSpPr>
              <a:spLocks/>
            </p:cNvSpPr>
            <p:nvPr/>
          </p:nvSpPr>
          <p:spPr bwMode="hidden">
            <a:xfrm>
              <a:off x="1344" y="293"/>
              <a:ext cx="2144" cy="1787"/>
            </a:xfrm>
            <a:custGeom>
              <a:avLst/>
              <a:gdLst/>
              <a:ahLst/>
              <a:cxnLst>
                <a:cxn ang="0">
                  <a:pos x="318" y="1078"/>
                </a:cxn>
                <a:cxn ang="0">
                  <a:pos x="217" y="928"/>
                </a:cxn>
                <a:cxn ang="0">
                  <a:pos x="102" y="808"/>
                </a:cxn>
                <a:cxn ang="0">
                  <a:pos x="36" y="742"/>
                </a:cxn>
                <a:cxn ang="0">
                  <a:pos x="0" y="700"/>
                </a:cxn>
                <a:cxn ang="0">
                  <a:pos x="270" y="958"/>
                </a:cxn>
                <a:cxn ang="0">
                  <a:pos x="294" y="1006"/>
                </a:cxn>
                <a:cxn ang="0">
                  <a:pos x="367" y="670"/>
                </a:cxn>
                <a:cxn ang="0">
                  <a:pos x="379" y="411"/>
                </a:cxn>
                <a:cxn ang="0">
                  <a:pos x="347" y="118"/>
                </a:cxn>
                <a:cxn ang="0">
                  <a:pos x="393" y="0"/>
                </a:cxn>
                <a:cxn ang="0">
                  <a:pos x="397" y="357"/>
                </a:cxn>
                <a:cxn ang="0">
                  <a:pos x="421" y="609"/>
                </a:cxn>
                <a:cxn ang="0">
                  <a:pos x="385" y="826"/>
                </a:cxn>
                <a:cxn ang="0">
                  <a:pos x="385" y="1036"/>
                </a:cxn>
                <a:cxn ang="0">
                  <a:pos x="877" y="784"/>
                </a:cxn>
                <a:cxn ang="0">
                  <a:pos x="1309" y="555"/>
                </a:cxn>
                <a:cxn ang="0">
                  <a:pos x="1802" y="249"/>
                </a:cxn>
                <a:cxn ang="0">
                  <a:pos x="2096" y="69"/>
                </a:cxn>
                <a:cxn ang="0">
                  <a:pos x="1814" y="279"/>
                </a:cxn>
                <a:cxn ang="0">
                  <a:pos x="1453" y="501"/>
                </a:cxn>
                <a:cxn ang="0">
                  <a:pos x="1123" y="700"/>
                </a:cxn>
                <a:cxn ang="0">
                  <a:pos x="739" y="898"/>
                </a:cxn>
                <a:cxn ang="0">
                  <a:pos x="463" y="1084"/>
                </a:cxn>
                <a:cxn ang="0">
                  <a:pos x="817" y="1193"/>
                </a:cxn>
                <a:cxn ang="0">
                  <a:pos x="1285" y="1187"/>
                </a:cxn>
                <a:cxn ang="0">
                  <a:pos x="1916" y="1396"/>
                </a:cxn>
                <a:cxn ang="0">
                  <a:pos x="2144" y="1420"/>
                </a:cxn>
                <a:cxn ang="0">
                  <a:pos x="1814" y="1408"/>
                </a:cxn>
                <a:cxn ang="0">
                  <a:pos x="1435" y="1288"/>
                </a:cxn>
                <a:cxn ang="0">
                  <a:pos x="1219" y="1229"/>
                </a:cxn>
                <a:cxn ang="0">
                  <a:pos x="799" y="1223"/>
                </a:cxn>
                <a:cxn ang="0">
                  <a:pos x="505" y="1145"/>
                </a:cxn>
                <a:cxn ang="0">
                  <a:pos x="733" y="1378"/>
                </a:cxn>
                <a:cxn ang="0">
                  <a:pos x="877" y="1619"/>
                </a:cxn>
                <a:cxn ang="0">
                  <a:pos x="1009" y="1787"/>
                </a:cxn>
                <a:cxn ang="0">
                  <a:pos x="817" y="1607"/>
                </a:cxn>
                <a:cxn ang="0">
                  <a:pos x="673" y="1372"/>
                </a:cxn>
                <a:cxn ang="0">
                  <a:pos x="415" y="1109"/>
                </a:cxn>
                <a:cxn ang="0">
                  <a:pos x="318" y="1078"/>
                </a:cxn>
                <a:cxn ang="0">
                  <a:pos x="318" y="1078"/>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lnTo>
                    <a:pt x="318" y="1078"/>
                  </a:lnTo>
                  <a:close/>
                </a:path>
              </a:pathLst>
            </a:custGeom>
            <a:gradFill rotWithShape="0">
              <a:gsLst>
                <a:gs pos="0">
                  <a:schemeClr val="accent2"/>
                </a:gs>
                <a:gs pos="100000">
                  <a:schemeClr val="bg1"/>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21"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22" name="Freeform 20"/>
            <p:cNvSpPr>
              <a:spLocks/>
            </p:cNvSpPr>
            <p:nvPr/>
          </p:nvSpPr>
          <p:spPr bwMode="hidden">
            <a:xfrm>
              <a:off x="3160" y="1860"/>
              <a:ext cx="2162" cy="1934"/>
            </a:xfrm>
            <a:custGeom>
              <a:avLst/>
              <a:gdLst/>
              <a:ahLst/>
              <a:cxnLst>
                <a:cxn ang="0">
                  <a:pos x="1842" y="851"/>
                </a:cxn>
                <a:cxn ang="0">
                  <a:pos x="1937" y="1019"/>
                </a:cxn>
                <a:cxn ang="0">
                  <a:pos x="2051" y="1168"/>
                </a:cxn>
                <a:cxn ang="0">
                  <a:pos x="2117" y="1246"/>
                </a:cxn>
                <a:cxn ang="0">
                  <a:pos x="2153" y="1294"/>
                </a:cxn>
                <a:cxn ang="0">
                  <a:pos x="1889" y="977"/>
                </a:cxn>
                <a:cxn ang="0">
                  <a:pos x="1860" y="929"/>
                </a:cxn>
                <a:cxn ang="0">
                  <a:pos x="1782" y="1240"/>
                </a:cxn>
                <a:cxn ang="0">
                  <a:pos x="1770" y="1486"/>
                </a:cxn>
                <a:cxn ang="0">
                  <a:pos x="1818" y="1906"/>
                </a:cxn>
                <a:cxn ang="0">
                  <a:pos x="1788" y="1930"/>
                </a:cxn>
                <a:cxn ang="0">
                  <a:pos x="1746" y="1534"/>
                </a:cxn>
                <a:cxn ang="0">
                  <a:pos x="1728" y="1288"/>
                </a:cxn>
                <a:cxn ang="0">
                  <a:pos x="1764" y="1085"/>
                </a:cxn>
                <a:cxn ang="0">
                  <a:pos x="1770" y="875"/>
                </a:cxn>
                <a:cxn ang="0">
                  <a:pos x="1268" y="1007"/>
                </a:cxn>
                <a:cxn ang="0">
                  <a:pos x="825" y="1132"/>
                </a:cxn>
                <a:cxn ang="0">
                  <a:pos x="323" y="1312"/>
                </a:cxn>
                <a:cxn ang="0">
                  <a:pos x="18" y="1420"/>
                </a:cxn>
                <a:cxn ang="0">
                  <a:pos x="311" y="1282"/>
                </a:cxn>
                <a:cxn ang="0">
                  <a:pos x="682" y="1144"/>
                </a:cxn>
                <a:cxn ang="0">
                  <a:pos x="1022" y="1037"/>
                </a:cxn>
                <a:cxn ang="0">
                  <a:pos x="1411" y="929"/>
                </a:cxn>
                <a:cxn ang="0">
                  <a:pos x="1692" y="815"/>
                </a:cxn>
                <a:cxn ang="0">
                  <a:pos x="1333" y="623"/>
                </a:cxn>
                <a:cxn ang="0">
                  <a:pos x="861" y="515"/>
                </a:cxn>
                <a:cxn ang="0">
                  <a:pos x="227" y="161"/>
                </a:cxn>
                <a:cxn ang="0">
                  <a:pos x="0" y="83"/>
                </a:cxn>
                <a:cxn ang="0">
                  <a:pos x="329" y="179"/>
                </a:cxn>
                <a:cxn ang="0">
                  <a:pos x="712" y="383"/>
                </a:cxn>
                <a:cxn ang="0">
                  <a:pos x="933" y="491"/>
                </a:cxn>
                <a:cxn ang="0">
                  <a:pos x="1351" y="593"/>
                </a:cxn>
                <a:cxn ang="0">
                  <a:pos x="1650" y="743"/>
                </a:cxn>
                <a:cxn ang="0">
                  <a:pos x="1423" y="461"/>
                </a:cxn>
                <a:cxn ang="0">
                  <a:pos x="1286" y="191"/>
                </a:cxn>
                <a:cxn ang="0">
                  <a:pos x="1154" y="0"/>
                </a:cxn>
                <a:cxn ang="0">
                  <a:pos x="1339" y="215"/>
                </a:cxn>
                <a:cxn ang="0">
                  <a:pos x="1489" y="485"/>
                </a:cxn>
                <a:cxn ang="0">
                  <a:pos x="1746" y="803"/>
                </a:cxn>
                <a:cxn ang="0">
                  <a:pos x="1842" y="851"/>
                </a:cxn>
                <a:cxn ang="0">
                  <a:pos x="1842" y="85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lnTo>
                    <a:pt x="1842" y="851"/>
                  </a:lnTo>
                  <a:close/>
                </a:path>
              </a:pathLst>
            </a:custGeom>
            <a:gradFill rotWithShape="0">
              <a:gsLst>
                <a:gs pos="0">
                  <a:schemeClr val="accent2"/>
                </a:gs>
                <a:gs pos="100000">
                  <a:schemeClr val="bg1"/>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grpSp>
      <p:sp>
        <p:nvSpPr>
          <p:cNvPr id="63509" name="Rectangle 21"/>
          <p:cNvSpPr>
            <a:spLocks noGrp="1" noChangeArrowheads="1"/>
          </p:cNvSpPr>
          <p:nvPr>
            <p:ph type="ctrTitle" sz="quarter"/>
          </p:nvPr>
        </p:nvSpPr>
        <p:spPr>
          <a:xfrm>
            <a:off x="685800" y="1828800"/>
            <a:ext cx="7772400" cy="1736725"/>
          </a:xfrm>
        </p:spPr>
        <p:txBody>
          <a:bodyPr/>
          <a:lstStyle>
            <a:lvl1pPr>
              <a:defRPr sz="5400"/>
            </a:lvl1pPr>
          </a:lstStyle>
          <a:p>
            <a:r>
              <a:rPr lang="ru-RU" smtClean="0"/>
              <a:t>Образец заголовка</a:t>
            </a:r>
            <a:endParaRPr lang="ru-RU"/>
          </a:p>
        </p:txBody>
      </p:sp>
      <p:sp>
        <p:nvSpPr>
          <p:cNvPr id="63510" name="Rectangle 2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ru-RU" smtClean="0"/>
              <a:t>Образец подзаголовка</a:t>
            </a:r>
            <a:endParaRPr lang="ru-RU"/>
          </a:p>
        </p:txBody>
      </p:sp>
      <p:sp>
        <p:nvSpPr>
          <p:cNvPr id="23" name="Rectangle 23"/>
          <p:cNvSpPr>
            <a:spLocks noGrp="1" noChangeArrowheads="1"/>
          </p:cNvSpPr>
          <p:nvPr>
            <p:ph type="dt" sz="quarter" idx="10"/>
          </p:nvPr>
        </p:nvSpPr>
        <p:spPr/>
        <p:txBody>
          <a:bodyPr/>
          <a:lstStyle>
            <a:lvl1pPr>
              <a:defRPr/>
            </a:lvl1pPr>
          </a:lstStyle>
          <a:p>
            <a:pPr>
              <a:defRPr/>
            </a:pPr>
            <a:fld id="{6DC5FD66-99F3-4739-B5F7-78DE4D579F16}" type="datetimeFigureOut">
              <a:rPr lang="ru-RU"/>
              <a:pPr>
                <a:defRPr/>
              </a:pPr>
              <a:t>20.03.2016</a:t>
            </a:fld>
            <a:endParaRPr lang="ru-RU"/>
          </a:p>
        </p:txBody>
      </p:sp>
      <p:sp>
        <p:nvSpPr>
          <p:cNvPr id="24" name="Rectangle 24"/>
          <p:cNvSpPr>
            <a:spLocks noGrp="1" noChangeArrowheads="1"/>
          </p:cNvSpPr>
          <p:nvPr>
            <p:ph type="ftr" sz="quarter" idx="11"/>
          </p:nvPr>
        </p:nvSpPr>
        <p:spPr/>
        <p:txBody>
          <a:bodyPr/>
          <a:lstStyle>
            <a:lvl1pPr>
              <a:defRPr/>
            </a:lvl1pPr>
          </a:lstStyle>
          <a:p>
            <a:pPr>
              <a:defRPr/>
            </a:pPr>
            <a:endParaRPr lang="ru-RU"/>
          </a:p>
        </p:txBody>
      </p:sp>
      <p:sp>
        <p:nvSpPr>
          <p:cNvPr id="25" name="Rectangle 25"/>
          <p:cNvSpPr>
            <a:spLocks noGrp="1" noChangeArrowheads="1"/>
          </p:cNvSpPr>
          <p:nvPr>
            <p:ph type="sldNum" sz="quarter" idx="12"/>
          </p:nvPr>
        </p:nvSpPr>
        <p:spPr/>
        <p:txBody>
          <a:bodyPr/>
          <a:lstStyle>
            <a:lvl1pPr>
              <a:defRPr/>
            </a:lvl1pPr>
          </a:lstStyle>
          <a:p>
            <a:pPr>
              <a:defRPr/>
            </a:pPr>
            <a:fld id="{76C21370-1253-4BAC-9841-D5A210E85857}" type="slidenum">
              <a:rPr lang="ru-RU"/>
              <a:pPr>
                <a:defRPr/>
              </a:pPr>
              <a:t>‹#›</a:t>
            </a:fld>
            <a:endParaRPr lang="ru-RU"/>
          </a:p>
        </p:txBody>
      </p:sp>
    </p:spTree>
  </p:cSld>
  <p:clrMapOvr>
    <a:masterClrMapping/>
  </p:clrMapOvr>
  <p:transitio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23"/>
          <p:cNvSpPr>
            <a:spLocks noGrp="1" noChangeArrowheads="1"/>
          </p:cNvSpPr>
          <p:nvPr>
            <p:ph type="dt" sz="half" idx="10"/>
          </p:nvPr>
        </p:nvSpPr>
        <p:spPr>
          <a:ln/>
        </p:spPr>
        <p:txBody>
          <a:bodyPr/>
          <a:lstStyle>
            <a:lvl1pPr>
              <a:defRPr/>
            </a:lvl1pPr>
          </a:lstStyle>
          <a:p>
            <a:pPr>
              <a:defRPr/>
            </a:pPr>
            <a:fld id="{303C3BD8-2894-4895-8B80-51951800CB7E}" type="datetimeFigureOut">
              <a:rPr lang="ru-RU"/>
              <a:pPr>
                <a:defRPr/>
              </a:pPr>
              <a:t>20.03.2016</a:t>
            </a:fld>
            <a:endParaRPr lang="ru-RU"/>
          </a:p>
        </p:txBody>
      </p:sp>
      <p:sp>
        <p:nvSpPr>
          <p:cNvPr id="5" name="Rectangle 24"/>
          <p:cNvSpPr>
            <a:spLocks noGrp="1" noChangeArrowheads="1"/>
          </p:cNvSpPr>
          <p:nvPr>
            <p:ph type="ftr" sz="quarter" idx="11"/>
          </p:nvPr>
        </p:nvSpPr>
        <p:spPr>
          <a:ln/>
        </p:spPr>
        <p:txBody>
          <a:bodyPr/>
          <a:lstStyle>
            <a:lvl1pPr>
              <a:defRPr/>
            </a:lvl1pPr>
          </a:lstStyle>
          <a:p>
            <a:pPr>
              <a:defRPr/>
            </a:pPr>
            <a:endParaRPr lang="ru-RU"/>
          </a:p>
        </p:txBody>
      </p:sp>
      <p:sp>
        <p:nvSpPr>
          <p:cNvPr id="6" name="Rectangle 25"/>
          <p:cNvSpPr>
            <a:spLocks noGrp="1" noChangeArrowheads="1"/>
          </p:cNvSpPr>
          <p:nvPr>
            <p:ph type="sldNum" sz="quarter" idx="12"/>
          </p:nvPr>
        </p:nvSpPr>
        <p:spPr>
          <a:ln/>
        </p:spPr>
        <p:txBody>
          <a:bodyPr/>
          <a:lstStyle>
            <a:lvl1pPr>
              <a:defRPr/>
            </a:lvl1pPr>
          </a:lstStyle>
          <a:p>
            <a:pPr>
              <a:defRPr/>
            </a:pPr>
            <a:fld id="{0F878689-9D96-4C09-963C-F93B33140C71}" type="slidenum">
              <a:rPr lang="ru-RU"/>
              <a:pPr>
                <a:defRPr/>
              </a:pPr>
              <a:t>‹#›</a:t>
            </a:fld>
            <a:endParaRPr lang="ru-RU"/>
          </a:p>
        </p:txBody>
      </p:sp>
    </p:spTree>
  </p:cSld>
  <p:clrMapOvr>
    <a:masterClrMapping/>
  </p:clrMapOvr>
  <p:transition>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23"/>
          <p:cNvSpPr>
            <a:spLocks noGrp="1" noChangeArrowheads="1"/>
          </p:cNvSpPr>
          <p:nvPr>
            <p:ph type="dt" sz="half" idx="10"/>
          </p:nvPr>
        </p:nvSpPr>
        <p:spPr>
          <a:ln/>
        </p:spPr>
        <p:txBody>
          <a:bodyPr/>
          <a:lstStyle>
            <a:lvl1pPr>
              <a:defRPr/>
            </a:lvl1pPr>
          </a:lstStyle>
          <a:p>
            <a:pPr>
              <a:defRPr/>
            </a:pPr>
            <a:fld id="{3DABD91E-E7FD-4484-A63B-C029768D94D6}" type="datetimeFigureOut">
              <a:rPr lang="ru-RU"/>
              <a:pPr>
                <a:defRPr/>
              </a:pPr>
              <a:t>20.03.2016</a:t>
            </a:fld>
            <a:endParaRPr lang="ru-RU"/>
          </a:p>
        </p:txBody>
      </p:sp>
      <p:sp>
        <p:nvSpPr>
          <p:cNvPr id="5" name="Rectangle 24"/>
          <p:cNvSpPr>
            <a:spLocks noGrp="1" noChangeArrowheads="1"/>
          </p:cNvSpPr>
          <p:nvPr>
            <p:ph type="ftr" sz="quarter" idx="11"/>
          </p:nvPr>
        </p:nvSpPr>
        <p:spPr>
          <a:ln/>
        </p:spPr>
        <p:txBody>
          <a:bodyPr/>
          <a:lstStyle>
            <a:lvl1pPr>
              <a:defRPr/>
            </a:lvl1pPr>
          </a:lstStyle>
          <a:p>
            <a:pPr>
              <a:defRPr/>
            </a:pPr>
            <a:endParaRPr lang="ru-RU"/>
          </a:p>
        </p:txBody>
      </p:sp>
      <p:sp>
        <p:nvSpPr>
          <p:cNvPr id="6" name="Rectangle 25"/>
          <p:cNvSpPr>
            <a:spLocks noGrp="1" noChangeArrowheads="1"/>
          </p:cNvSpPr>
          <p:nvPr>
            <p:ph type="sldNum" sz="quarter" idx="12"/>
          </p:nvPr>
        </p:nvSpPr>
        <p:spPr>
          <a:ln/>
        </p:spPr>
        <p:txBody>
          <a:bodyPr/>
          <a:lstStyle>
            <a:lvl1pPr>
              <a:defRPr/>
            </a:lvl1pPr>
          </a:lstStyle>
          <a:p>
            <a:pPr>
              <a:defRPr/>
            </a:pPr>
            <a:fld id="{F6CA12C8-3079-4184-8A4D-03B322AE3300}" type="slidenum">
              <a:rPr lang="ru-RU"/>
              <a:pPr>
                <a:defRPr/>
              </a:pPr>
              <a:t>‹#›</a:t>
            </a:fld>
            <a:endParaRPr lang="ru-RU"/>
          </a:p>
        </p:txBody>
      </p:sp>
    </p:spTree>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23"/>
          <p:cNvSpPr>
            <a:spLocks noGrp="1" noChangeArrowheads="1"/>
          </p:cNvSpPr>
          <p:nvPr>
            <p:ph type="dt" sz="half" idx="10"/>
          </p:nvPr>
        </p:nvSpPr>
        <p:spPr>
          <a:ln/>
        </p:spPr>
        <p:txBody>
          <a:bodyPr/>
          <a:lstStyle>
            <a:lvl1pPr>
              <a:defRPr/>
            </a:lvl1pPr>
          </a:lstStyle>
          <a:p>
            <a:pPr>
              <a:defRPr/>
            </a:pPr>
            <a:fld id="{FA08E5BC-9F21-48B7-BFF0-E82530609AA6}" type="datetimeFigureOut">
              <a:rPr lang="ru-RU"/>
              <a:pPr>
                <a:defRPr/>
              </a:pPr>
              <a:t>20.03.2016</a:t>
            </a:fld>
            <a:endParaRPr lang="ru-RU"/>
          </a:p>
        </p:txBody>
      </p:sp>
      <p:sp>
        <p:nvSpPr>
          <p:cNvPr id="5" name="Rectangle 24"/>
          <p:cNvSpPr>
            <a:spLocks noGrp="1" noChangeArrowheads="1"/>
          </p:cNvSpPr>
          <p:nvPr>
            <p:ph type="ftr" sz="quarter" idx="11"/>
          </p:nvPr>
        </p:nvSpPr>
        <p:spPr>
          <a:ln/>
        </p:spPr>
        <p:txBody>
          <a:bodyPr/>
          <a:lstStyle>
            <a:lvl1pPr>
              <a:defRPr/>
            </a:lvl1pPr>
          </a:lstStyle>
          <a:p>
            <a:pPr>
              <a:defRPr/>
            </a:pPr>
            <a:endParaRPr lang="ru-RU"/>
          </a:p>
        </p:txBody>
      </p:sp>
      <p:sp>
        <p:nvSpPr>
          <p:cNvPr id="6" name="Rectangle 25"/>
          <p:cNvSpPr>
            <a:spLocks noGrp="1" noChangeArrowheads="1"/>
          </p:cNvSpPr>
          <p:nvPr>
            <p:ph type="sldNum" sz="quarter" idx="12"/>
          </p:nvPr>
        </p:nvSpPr>
        <p:spPr>
          <a:ln/>
        </p:spPr>
        <p:txBody>
          <a:bodyPr/>
          <a:lstStyle>
            <a:lvl1pPr>
              <a:defRPr/>
            </a:lvl1pPr>
          </a:lstStyle>
          <a:p>
            <a:pPr>
              <a:defRPr/>
            </a:pPr>
            <a:fld id="{02D95AE1-D15A-452B-9FF3-D48E797DC225}" type="slidenum">
              <a:rPr lang="ru-RU"/>
              <a:pPr>
                <a:defRPr/>
              </a:pPr>
              <a:t>‹#›</a:t>
            </a:fld>
            <a:endParaRPr lang="ru-RU"/>
          </a:p>
        </p:txBody>
      </p:sp>
    </p:spTree>
  </p:cSld>
  <p:clrMapOvr>
    <a:masterClrMapping/>
  </p:clrMapOvr>
  <p:transition>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23"/>
          <p:cNvSpPr>
            <a:spLocks noGrp="1" noChangeArrowheads="1"/>
          </p:cNvSpPr>
          <p:nvPr>
            <p:ph type="dt" sz="half" idx="10"/>
          </p:nvPr>
        </p:nvSpPr>
        <p:spPr>
          <a:ln/>
        </p:spPr>
        <p:txBody>
          <a:bodyPr/>
          <a:lstStyle>
            <a:lvl1pPr>
              <a:defRPr/>
            </a:lvl1pPr>
          </a:lstStyle>
          <a:p>
            <a:pPr>
              <a:defRPr/>
            </a:pPr>
            <a:fld id="{A482D5A9-947D-49C3-B388-D9BB1C003A85}" type="datetimeFigureOut">
              <a:rPr lang="ru-RU"/>
              <a:pPr>
                <a:defRPr/>
              </a:pPr>
              <a:t>20.03.2016</a:t>
            </a:fld>
            <a:endParaRPr lang="ru-RU"/>
          </a:p>
        </p:txBody>
      </p:sp>
      <p:sp>
        <p:nvSpPr>
          <p:cNvPr id="5" name="Rectangle 24"/>
          <p:cNvSpPr>
            <a:spLocks noGrp="1" noChangeArrowheads="1"/>
          </p:cNvSpPr>
          <p:nvPr>
            <p:ph type="ftr" sz="quarter" idx="11"/>
          </p:nvPr>
        </p:nvSpPr>
        <p:spPr>
          <a:ln/>
        </p:spPr>
        <p:txBody>
          <a:bodyPr/>
          <a:lstStyle>
            <a:lvl1pPr>
              <a:defRPr/>
            </a:lvl1pPr>
          </a:lstStyle>
          <a:p>
            <a:pPr>
              <a:defRPr/>
            </a:pPr>
            <a:endParaRPr lang="ru-RU"/>
          </a:p>
        </p:txBody>
      </p:sp>
      <p:sp>
        <p:nvSpPr>
          <p:cNvPr id="6" name="Rectangle 25"/>
          <p:cNvSpPr>
            <a:spLocks noGrp="1" noChangeArrowheads="1"/>
          </p:cNvSpPr>
          <p:nvPr>
            <p:ph type="sldNum" sz="quarter" idx="12"/>
          </p:nvPr>
        </p:nvSpPr>
        <p:spPr>
          <a:ln/>
        </p:spPr>
        <p:txBody>
          <a:bodyPr/>
          <a:lstStyle>
            <a:lvl1pPr>
              <a:defRPr/>
            </a:lvl1pPr>
          </a:lstStyle>
          <a:p>
            <a:pPr>
              <a:defRPr/>
            </a:pPr>
            <a:fld id="{781BDA75-C6F1-45D6-B92E-6D73E42B9C78}" type="slidenum">
              <a:rPr lang="ru-RU"/>
              <a:pPr>
                <a:defRPr/>
              </a:pPr>
              <a:t>‹#›</a:t>
            </a:fld>
            <a:endParaRPr lang="ru-RU"/>
          </a:p>
        </p:txBody>
      </p:sp>
    </p:spTree>
  </p:cSld>
  <p:clrMapOvr>
    <a:masterClrMapping/>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23"/>
          <p:cNvSpPr>
            <a:spLocks noGrp="1" noChangeArrowheads="1"/>
          </p:cNvSpPr>
          <p:nvPr>
            <p:ph type="dt" sz="half" idx="10"/>
          </p:nvPr>
        </p:nvSpPr>
        <p:spPr>
          <a:ln/>
        </p:spPr>
        <p:txBody>
          <a:bodyPr/>
          <a:lstStyle>
            <a:lvl1pPr>
              <a:defRPr/>
            </a:lvl1pPr>
          </a:lstStyle>
          <a:p>
            <a:pPr>
              <a:defRPr/>
            </a:pPr>
            <a:fld id="{F0FF59CC-F6AD-4B41-929B-2DFE91F15C63}" type="datetimeFigureOut">
              <a:rPr lang="ru-RU"/>
              <a:pPr>
                <a:defRPr/>
              </a:pPr>
              <a:t>20.03.2016</a:t>
            </a:fld>
            <a:endParaRPr lang="ru-RU"/>
          </a:p>
        </p:txBody>
      </p:sp>
      <p:sp>
        <p:nvSpPr>
          <p:cNvPr id="6" name="Rectangle 24"/>
          <p:cNvSpPr>
            <a:spLocks noGrp="1" noChangeArrowheads="1"/>
          </p:cNvSpPr>
          <p:nvPr>
            <p:ph type="ftr" sz="quarter" idx="11"/>
          </p:nvPr>
        </p:nvSpPr>
        <p:spPr>
          <a:ln/>
        </p:spPr>
        <p:txBody>
          <a:bodyPr/>
          <a:lstStyle>
            <a:lvl1pPr>
              <a:defRPr/>
            </a:lvl1pPr>
          </a:lstStyle>
          <a:p>
            <a:pPr>
              <a:defRPr/>
            </a:pPr>
            <a:endParaRPr lang="ru-RU"/>
          </a:p>
        </p:txBody>
      </p:sp>
      <p:sp>
        <p:nvSpPr>
          <p:cNvPr id="7" name="Rectangle 25"/>
          <p:cNvSpPr>
            <a:spLocks noGrp="1" noChangeArrowheads="1"/>
          </p:cNvSpPr>
          <p:nvPr>
            <p:ph type="sldNum" sz="quarter" idx="12"/>
          </p:nvPr>
        </p:nvSpPr>
        <p:spPr>
          <a:ln/>
        </p:spPr>
        <p:txBody>
          <a:bodyPr/>
          <a:lstStyle>
            <a:lvl1pPr>
              <a:defRPr/>
            </a:lvl1pPr>
          </a:lstStyle>
          <a:p>
            <a:pPr>
              <a:defRPr/>
            </a:pPr>
            <a:fld id="{D8584C44-3D4E-4C34-A8FF-C740B730E637}" type="slidenum">
              <a:rPr lang="ru-RU"/>
              <a:pPr>
                <a:defRPr/>
              </a:pPr>
              <a:t>‹#›</a:t>
            </a:fld>
            <a:endParaRPr lang="ru-RU"/>
          </a:p>
        </p:txBody>
      </p:sp>
    </p:spTree>
  </p:cSld>
  <p:clrMapOvr>
    <a:masterClrMapping/>
  </p:clrMapOvr>
  <p:transitio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23"/>
          <p:cNvSpPr>
            <a:spLocks noGrp="1" noChangeArrowheads="1"/>
          </p:cNvSpPr>
          <p:nvPr>
            <p:ph type="dt" sz="half" idx="10"/>
          </p:nvPr>
        </p:nvSpPr>
        <p:spPr>
          <a:ln/>
        </p:spPr>
        <p:txBody>
          <a:bodyPr/>
          <a:lstStyle>
            <a:lvl1pPr>
              <a:defRPr/>
            </a:lvl1pPr>
          </a:lstStyle>
          <a:p>
            <a:pPr>
              <a:defRPr/>
            </a:pPr>
            <a:fld id="{8ACCCA1E-FF6A-4AF7-8434-A302586D3D6F}" type="datetimeFigureOut">
              <a:rPr lang="ru-RU"/>
              <a:pPr>
                <a:defRPr/>
              </a:pPr>
              <a:t>20.03.2016</a:t>
            </a:fld>
            <a:endParaRPr lang="ru-RU"/>
          </a:p>
        </p:txBody>
      </p:sp>
      <p:sp>
        <p:nvSpPr>
          <p:cNvPr id="8" name="Rectangle 24"/>
          <p:cNvSpPr>
            <a:spLocks noGrp="1" noChangeArrowheads="1"/>
          </p:cNvSpPr>
          <p:nvPr>
            <p:ph type="ftr" sz="quarter" idx="11"/>
          </p:nvPr>
        </p:nvSpPr>
        <p:spPr>
          <a:ln/>
        </p:spPr>
        <p:txBody>
          <a:bodyPr/>
          <a:lstStyle>
            <a:lvl1pPr>
              <a:defRPr/>
            </a:lvl1pPr>
          </a:lstStyle>
          <a:p>
            <a:pPr>
              <a:defRPr/>
            </a:pPr>
            <a:endParaRPr lang="ru-RU"/>
          </a:p>
        </p:txBody>
      </p:sp>
      <p:sp>
        <p:nvSpPr>
          <p:cNvPr id="9" name="Rectangle 25"/>
          <p:cNvSpPr>
            <a:spLocks noGrp="1" noChangeArrowheads="1"/>
          </p:cNvSpPr>
          <p:nvPr>
            <p:ph type="sldNum" sz="quarter" idx="12"/>
          </p:nvPr>
        </p:nvSpPr>
        <p:spPr>
          <a:ln/>
        </p:spPr>
        <p:txBody>
          <a:bodyPr/>
          <a:lstStyle>
            <a:lvl1pPr>
              <a:defRPr/>
            </a:lvl1pPr>
          </a:lstStyle>
          <a:p>
            <a:pPr>
              <a:defRPr/>
            </a:pPr>
            <a:fld id="{94446601-161F-4967-8F27-952D790669F3}" type="slidenum">
              <a:rPr lang="ru-RU"/>
              <a:pPr>
                <a:defRPr/>
              </a:pPr>
              <a:t>‹#›</a:t>
            </a:fld>
            <a:endParaRPr lang="ru-RU"/>
          </a:p>
        </p:txBody>
      </p:sp>
    </p:spTree>
  </p:cSld>
  <p:clrMapOvr>
    <a:masterClrMapping/>
  </p:clrMapOvr>
  <p:transition>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23"/>
          <p:cNvSpPr>
            <a:spLocks noGrp="1" noChangeArrowheads="1"/>
          </p:cNvSpPr>
          <p:nvPr>
            <p:ph type="dt" sz="half" idx="10"/>
          </p:nvPr>
        </p:nvSpPr>
        <p:spPr>
          <a:ln/>
        </p:spPr>
        <p:txBody>
          <a:bodyPr/>
          <a:lstStyle>
            <a:lvl1pPr>
              <a:defRPr/>
            </a:lvl1pPr>
          </a:lstStyle>
          <a:p>
            <a:pPr>
              <a:defRPr/>
            </a:pPr>
            <a:fld id="{B4DE6297-776C-455D-A78F-7AD3DB5726A0}" type="datetimeFigureOut">
              <a:rPr lang="ru-RU"/>
              <a:pPr>
                <a:defRPr/>
              </a:pPr>
              <a:t>20.03.2016</a:t>
            </a:fld>
            <a:endParaRPr lang="ru-RU"/>
          </a:p>
        </p:txBody>
      </p:sp>
      <p:sp>
        <p:nvSpPr>
          <p:cNvPr id="4" name="Rectangle 24"/>
          <p:cNvSpPr>
            <a:spLocks noGrp="1" noChangeArrowheads="1"/>
          </p:cNvSpPr>
          <p:nvPr>
            <p:ph type="ftr" sz="quarter" idx="11"/>
          </p:nvPr>
        </p:nvSpPr>
        <p:spPr>
          <a:ln/>
        </p:spPr>
        <p:txBody>
          <a:bodyPr/>
          <a:lstStyle>
            <a:lvl1pPr>
              <a:defRPr/>
            </a:lvl1pPr>
          </a:lstStyle>
          <a:p>
            <a:pPr>
              <a:defRPr/>
            </a:pPr>
            <a:endParaRPr lang="ru-RU"/>
          </a:p>
        </p:txBody>
      </p:sp>
      <p:sp>
        <p:nvSpPr>
          <p:cNvPr id="5" name="Rectangle 25"/>
          <p:cNvSpPr>
            <a:spLocks noGrp="1" noChangeArrowheads="1"/>
          </p:cNvSpPr>
          <p:nvPr>
            <p:ph type="sldNum" sz="quarter" idx="12"/>
          </p:nvPr>
        </p:nvSpPr>
        <p:spPr>
          <a:ln/>
        </p:spPr>
        <p:txBody>
          <a:bodyPr/>
          <a:lstStyle>
            <a:lvl1pPr>
              <a:defRPr/>
            </a:lvl1pPr>
          </a:lstStyle>
          <a:p>
            <a:pPr>
              <a:defRPr/>
            </a:pPr>
            <a:fld id="{B8942607-69AC-496C-9C2A-24ED09C05F6A}" type="slidenum">
              <a:rPr lang="ru-RU"/>
              <a:pPr>
                <a:defRPr/>
              </a:pPr>
              <a:t>‹#›</a:t>
            </a:fld>
            <a:endParaRPr lang="ru-RU"/>
          </a:p>
        </p:txBody>
      </p:sp>
    </p:spTree>
  </p:cSld>
  <p:clrMapOvr>
    <a:masterClrMapping/>
  </p:clrMapOvr>
  <p:transition>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fld id="{5A24C4A6-9402-4538-B95F-97F81531D4C7}" type="datetimeFigureOut">
              <a:rPr lang="ru-RU"/>
              <a:pPr>
                <a:defRPr/>
              </a:pPr>
              <a:t>20.03.2016</a:t>
            </a:fld>
            <a:endParaRPr lang="ru-RU"/>
          </a:p>
        </p:txBody>
      </p:sp>
      <p:sp>
        <p:nvSpPr>
          <p:cNvPr id="3" name="Rectangle 24"/>
          <p:cNvSpPr>
            <a:spLocks noGrp="1" noChangeArrowheads="1"/>
          </p:cNvSpPr>
          <p:nvPr>
            <p:ph type="ftr" sz="quarter" idx="11"/>
          </p:nvPr>
        </p:nvSpPr>
        <p:spPr>
          <a:ln/>
        </p:spPr>
        <p:txBody>
          <a:bodyPr/>
          <a:lstStyle>
            <a:lvl1pPr>
              <a:defRPr/>
            </a:lvl1pPr>
          </a:lstStyle>
          <a:p>
            <a:pPr>
              <a:defRPr/>
            </a:pPr>
            <a:endParaRPr lang="ru-RU"/>
          </a:p>
        </p:txBody>
      </p:sp>
      <p:sp>
        <p:nvSpPr>
          <p:cNvPr id="4" name="Rectangle 25"/>
          <p:cNvSpPr>
            <a:spLocks noGrp="1" noChangeArrowheads="1"/>
          </p:cNvSpPr>
          <p:nvPr>
            <p:ph type="sldNum" sz="quarter" idx="12"/>
          </p:nvPr>
        </p:nvSpPr>
        <p:spPr>
          <a:ln/>
        </p:spPr>
        <p:txBody>
          <a:bodyPr/>
          <a:lstStyle>
            <a:lvl1pPr>
              <a:defRPr/>
            </a:lvl1pPr>
          </a:lstStyle>
          <a:p>
            <a:pPr>
              <a:defRPr/>
            </a:pPr>
            <a:fld id="{07D2E6A9-1A91-4DC9-8F4C-0CB5B8DB8910}" type="slidenum">
              <a:rPr lang="ru-RU"/>
              <a:pPr>
                <a:defRPr/>
              </a:pPr>
              <a:t>‹#›</a:t>
            </a:fld>
            <a:endParaRPr lang="ru-RU"/>
          </a:p>
        </p:txBody>
      </p:sp>
    </p:spTree>
  </p:cSld>
  <p:clrMapOvr>
    <a:masterClrMapping/>
  </p:clrMapOvr>
  <p:transition>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23"/>
          <p:cNvSpPr>
            <a:spLocks noGrp="1" noChangeArrowheads="1"/>
          </p:cNvSpPr>
          <p:nvPr>
            <p:ph type="dt" sz="half" idx="10"/>
          </p:nvPr>
        </p:nvSpPr>
        <p:spPr>
          <a:ln/>
        </p:spPr>
        <p:txBody>
          <a:bodyPr/>
          <a:lstStyle>
            <a:lvl1pPr>
              <a:defRPr/>
            </a:lvl1pPr>
          </a:lstStyle>
          <a:p>
            <a:pPr>
              <a:defRPr/>
            </a:pPr>
            <a:fld id="{70FB0267-B33E-4F63-85D6-1404F6485A2B}" type="datetimeFigureOut">
              <a:rPr lang="ru-RU"/>
              <a:pPr>
                <a:defRPr/>
              </a:pPr>
              <a:t>20.03.2016</a:t>
            </a:fld>
            <a:endParaRPr lang="ru-RU"/>
          </a:p>
        </p:txBody>
      </p:sp>
      <p:sp>
        <p:nvSpPr>
          <p:cNvPr id="6" name="Rectangle 24"/>
          <p:cNvSpPr>
            <a:spLocks noGrp="1" noChangeArrowheads="1"/>
          </p:cNvSpPr>
          <p:nvPr>
            <p:ph type="ftr" sz="quarter" idx="11"/>
          </p:nvPr>
        </p:nvSpPr>
        <p:spPr>
          <a:ln/>
        </p:spPr>
        <p:txBody>
          <a:bodyPr/>
          <a:lstStyle>
            <a:lvl1pPr>
              <a:defRPr/>
            </a:lvl1pPr>
          </a:lstStyle>
          <a:p>
            <a:pPr>
              <a:defRPr/>
            </a:pPr>
            <a:endParaRPr lang="ru-RU"/>
          </a:p>
        </p:txBody>
      </p:sp>
      <p:sp>
        <p:nvSpPr>
          <p:cNvPr id="7" name="Rectangle 25"/>
          <p:cNvSpPr>
            <a:spLocks noGrp="1" noChangeArrowheads="1"/>
          </p:cNvSpPr>
          <p:nvPr>
            <p:ph type="sldNum" sz="quarter" idx="12"/>
          </p:nvPr>
        </p:nvSpPr>
        <p:spPr>
          <a:ln/>
        </p:spPr>
        <p:txBody>
          <a:bodyPr/>
          <a:lstStyle>
            <a:lvl1pPr>
              <a:defRPr/>
            </a:lvl1pPr>
          </a:lstStyle>
          <a:p>
            <a:pPr>
              <a:defRPr/>
            </a:pPr>
            <a:fld id="{C91F8748-09FC-41E3-902A-7005704D418E}" type="slidenum">
              <a:rPr lang="ru-RU"/>
              <a:pPr>
                <a:defRPr/>
              </a:pPr>
              <a:t>‹#›</a:t>
            </a:fld>
            <a:endParaRPr lang="ru-RU"/>
          </a:p>
        </p:txBody>
      </p:sp>
    </p:spTree>
  </p:cSld>
  <p:clrMapOvr>
    <a:masterClrMapping/>
  </p:clrMapOvr>
  <p:transition>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23"/>
          <p:cNvSpPr>
            <a:spLocks noGrp="1" noChangeArrowheads="1"/>
          </p:cNvSpPr>
          <p:nvPr>
            <p:ph type="dt" sz="half" idx="10"/>
          </p:nvPr>
        </p:nvSpPr>
        <p:spPr>
          <a:ln/>
        </p:spPr>
        <p:txBody>
          <a:bodyPr/>
          <a:lstStyle>
            <a:lvl1pPr>
              <a:defRPr/>
            </a:lvl1pPr>
          </a:lstStyle>
          <a:p>
            <a:pPr>
              <a:defRPr/>
            </a:pPr>
            <a:fld id="{CC222F51-B5D8-46EA-80C5-03BBEBB32AE7}" type="datetimeFigureOut">
              <a:rPr lang="ru-RU"/>
              <a:pPr>
                <a:defRPr/>
              </a:pPr>
              <a:t>20.03.2016</a:t>
            </a:fld>
            <a:endParaRPr lang="ru-RU"/>
          </a:p>
        </p:txBody>
      </p:sp>
      <p:sp>
        <p:nvSpPr>
          <p:cNvPr id="6" name="Rectangle 24"/>
          <p:cNvSpPr>
            <a:spLocks noGrp="1" noChangeArrowheads="1"/>
          </p:cNvSpPr>
          <p:nvPr>
            <p:ph type="ftr" sz="quarter" idx="11"/>
          </p:nvPr>
        </p:nvSpPr>
        <p:spPr>
          <a:ln/>
        </p:spPr>
        <p:txBody>
          <a:bodyPr/>
          <a:lstStyle>
            <a:lvl1pPr>
              <a:defRPr/>
            </a:lvl1pPr>
          </a:lstStyle>
          <a:p>
            <a:pPr>
              <a:defRPr/>
            </a:pPr>
            <a:endParaRPr lang="ru-RU"/>
          </a:p>
        </p:txBody>
      </p:sp>
      <p:sp>
        <p:nvSpPr>
          <p:cNvPr id="7" name="Rectangle 25"/>
          <p:cNvSpPr>
            <a:spLocks noGrp="1" noChangeArrowheads="1"/>
          </p:cNvSpPr>
          <p:nvPr>
            <p:ph type="sldNum" sz="quarter" idx="12"/>
          </p:nvPr>
        </p:nvSpPr>
        <p:spPr>
          <a:ln/>
        </p:spPr>
        <p:txBody>
          <a:bodyPr/>
          <a:lstStyle>
            <a:lvl1pPr>
              <a:defRPr/>
            </a:lvl1pPr>
          </a:lstStyle>
          <a:p>
            <a:pPr>
              <a:defRPr/>
            </a:pPr>
            <a:fld id="{E221C218-5F3C-4FAA-95E4-A7BD94125235}" type="slidenum">
              <a:rPr lang="ru-RU"/>
              <a:pPr>
                <a:defRPr/>
              </a:pPr>
              <a:t>‹#›</a:t>
            </a:fld>
            <a:endParaRPr lang="ru-RU"/>
          </a:p>
        </p:txBody>
      </p:sp>
    </p:spTree>
  </p:cSld>
  <p:clrMapOvr>
    <a:masterClrMapping/>
  </p:clrMapOvr>
  <p:transition>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934200"/>
            <a:chOff x="0" y="0"/>
            <a:chExt cx="5760" cy="4368"/>
          </a:xfrm>
        </p:grpSpPr>
        <p:sp>
          <p:nvSpPr>
            <p:cNvPr id="62467"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62468" name="Freeform 4"/>
            <p:cNvSpPr>
              <a:spLocks/>
            </p:cNvSpPr>
            <p:nvPr/>
          </p:nvSpPr>
          <p:spPr bwMode="hidden">
            <a:xfrm>
              <a:off x="0" y="2496"/>
              <a:ext cx="2112" cy="1604"/>
            </a:xfrm>
            <a:custGeom>
              <a:avLst/>
              <a:gdLst/>
              <a:ahLst/>
              <a:cxnLst>
                <a:cxn ang="0">
                  <a:pos x="580" y="1043"/>
                </a:cxn>
                <a:cxn ang="0">
                  <a:pos x="544" y="683"/>
                </a:cxn>
                <a:cxn ang="0">
                  <a:pos x="670" y="395"/>
                </a:cxn>
                <a:cxn ang="0">
                  <a:pos x="927" y="587"/>
                </a:cxn>
                <a:cxn ang="0">
                  <a:pos x="1214" y="869"/>
                </a:cxn>
                <a:cxn ang="0">
                  <a:pos x="1483" y="1109"/>
                </a:cxn>
                <a:cxn ang="0">
                  <a:pos x="1800" y="1360"/>
                </a:cxn>
                <a:cxn ang="0">
                  <a:pos x="1883" y="1414"/>
                </a:cxn>
                <a:cxn ang="0">
                  <a:pos x="1836" y="1354"/>
                </a:cxn>
                <a:cxn ang="0">
                  <a:pos x="1411" y="1001"/>
                </a:cxn>
                <a:cxn ang="0">
                  <a:pos x="1088" y="683"/>
                </a:cxn>
                <a:cxn ang="0">
                  <a:pos x="723" y="329"/>
                </a:cxn>
                <a:cxn ang="0">
                  <a:pos x="999" y="311"/>
                </a:cxn>
                <a:cxn ang="0">
                  <a:pos x="1286" y="317"/>
                </a:cxn>
                <a:cxn ang="0">
                  <a:pos x="1614" y="269"/>
                </a:cxn>
                <a:cxn ang="0">
                  <a:pos x="2123" y="197"/>
                </a:cxn>
                <a:cxn ang="0">
                  <a:pos x="2075" y="173"/>
                </a:cxn>
                <a:cxn ang="0">
                  <a:pos x="1543" y="257"/>
                </a:cxn>
                <a:cxn ang="0">
                  <a:pos x="1208" y="275"/>
                </a:cxn>
                <a:cxn ang="0">
                  <a:pos x="759" y="257"/>
                </a:cxn>
                <a:cxn ang="0">
                  <a:pos x="819" y="227"/>
                </a:cxn>
                <a:cxn ang="0">
                  <a:pos x="1142" y="0"/>
                </a:cxn>
                <a:cxn ang="0">
                  <a:pos x="1088" y="30"/>
                </a:cxn>
                <a:cxn ang="0">
                  <a:pos x="1010" y="84"/>
                </a:cxn>
                <a:cxn ang="0">
                  <a:pos x="855" y="191"/>
                </a:cxn>
                <a:cxn ang="0">
                  <a:pos x="670" y="281"/>
                </a:cxn>
                <a:cxn ang="0">
                  <a:pos x="634" y="359"/>
                </a:cxn>
                <a:cxn ang="0">
                  <a:pos x="305" y="587"/>
                </a:cxn>
                <a:cxn ang="0">
                  <a:pos x="0" y="725"/>
                </a:cxn>
                <a:cxn ang="0">
                  <a:pos x="0" y="731"/>
                </a:cxn>
                <a:cxn ang="0">
                  <a:pos x="0" y="767"/>
                </a:cxn>
                <a:cxn ang="0">
                  <a:pos x="299" y="635"/>
                </a:cxn>
                <a:cxn ang="0">
                  <a:pos x="592" y="431"/>
                </a:cxn>
                <a:cxn ang="0">
                  <a:pos x="508" y="671"/>
                </a:cxn>
                <a:cxn ang="0">
                  <a:pos x="526" y="995"/>
                </a:cxn>
                <a:cxn ang="0">
                  <a:pos x="460" y="1168"/>
                </a:cxn>
                <a:cxn ang="0">
                  <a:pos x="329" y="1480"/>
                </a:cxn>
                <a:cxn ang="0">
                  <a:pos x="323" y="1696"/>
                </a:cxn>
                <a:cxn ang="0">
                  <a:pos x="329" y="1696"/>
                </a:cxn>
                <a:cxn ang="0">
                  <a:pos x="347" y="1552"/>
                </a:cxn>
                <a:cxn ang="0">
                  <a:pos x="580" y="1043"/>
                </a:cxn>
                <a:cxn ang="0">
                  <a:pos x="580" y="104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lnTo>
                    <a:pt x="580" y="1043"/>
                  </a:lnTo>
                  <a:close/>
                </a:path>
              </a:pathLst>
            </a:custGeom>
            <a:gradFill rotWithShape="0">
              <a:gsLst>
                <a:gs pos="0">
                  <a:schemeClr val="accent2"/>
                </a:gs>
                <a:gs pos="100000">
                  <a:schemeClr val="bg1"/>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62469" name="Freeform 5"/>
            <p:cNvSpPr>
              <a:spLocks/>
            </p:cNvSpPr>
            <p:nvPr/>
          </p:nvSpPr>
          <p:spPr bwMode="hidden">
            <a:xfrm>
              <a:off x="2092" y="3233"/>
              <a:ext cx="3668" cy="943"/>
            </a:xfrm>
            <a:custGeom>
              <a:avLst/>
              <a:gdLst/>
              <a:ahLst/>
              <a:cxnLst>
                <a:cxn ang="0">
                  <a:pos x="3338" y="288"/>
                </a:cxn>
                <a:cxn ang="0">
                  <a:pos x="3194" y="258"/>
                </a:cxn>
                <a:cxn ang="0">
                  <a:pos x="2816" y="234"/>
                </a:cxn>
                <a:cxn ang="0">
                  <a:pos x="2330" y="306"/>
                </a:cxn>
                <a:cxn ang="0">
                  <a:pos x="2372" y="258"/>
                </a:cxn>
                <a:cxn ang="0">
                  <a:pos x="2624" y="132"/>
                </a:cxn>
                <a:cxn ang="0">
                  <a:pos x="2707" y="24"/>
                </a:cxn>
                <a:cxn ang="0">
                  <a:pos x="2642" y="12"/>
                </a:cxn>
                <a:cxn ang="0">
                  <a:pos x="2515" y="54"/>
                </a:cxn>
                <a:cxn ang="0">
                  <a:pos x="2324" y="66"/>
                </a:cxn>
                <a:cxn ang="0">
                  <a:pos x="2101" y="90"/>
                </a:cxn>
                <a:cxn ang="0">
                  <a:pos x="1855" y="228"/>
                </a:cxn>
                <a:cxn ang="0">
                  <a:pos x="1591" y="337"/>
                </a:cxn>
                <a:cxn ang="0">
                  <a:pos x="1459" y="379"/>
                </a:cxn>
                <a:cxn ang="0">
                  <a:pos x="1417" y="361"/>
                </a:cxn>
                <a:cxn ang="0">
                  <a:pos x="1363" y="331"/>
                </a:cxn>
                <a:cxn ang="0">
                  <a:pos x="1344" y="312"/>
                </a:cxn>
                <a:cxn ang="0">
                  <a:pos x="1290" y="288"/>
                </a:cxn>
                <a:cxn ang="0">
                  <a:pos x="1230" y="252"/>
                </a:cxn>
                <a:cxn ang="0">
                  <a:pos x="1119" y="227"/>
                </a:cxn>
                <a:cxn ang="0">
                  <a:pos x="1320" y="438"/>
                </a:cxn>
                <a:cxn ang="0">
                  <a:pos x="960" y="558"/>
                </a:cxn>
                <a:cxn ang="0">
                  <a:pos x="474" y="630"/>
                </a:cxn>
                <a:cxn ang="0">
                  <a:pos x="132" y="781"/>
                </a:cxn>
                <a:cxn ang="0">
                  <a:pos x="234" y="847"/>
                </a:cxn>
                <a:cxn ang="0">
                  <a:pos x="925" y="739"/>
                </a:cxn>
                <a:cxn ang="0">
                  <a:pos x="637" y="925"/>
                </a:cxn>
                <a:cxn ang="0">
                  <a:pos x="1405" y="943"/>
                </a:cxn>
                <a:cxn ang="0">
                  <a:pos x="1447" y="943"/>
                </a:cxn>
                <a:cxn ang="0">
                  <a:pos x="2888" y="859"/>
                </a:cxn>
                <a:cxn ang="0">
                  <a:pos x="2582" y="708"/>
                </a:cxn>
                <a:cxn ang="0">
                  <a:pos x="2299" y="606"/>
                </a:cxn>
                <a:cxn ang="0">
                  <a:pos x="2606" y="588"/>
                </a:cxn>
                <a:cxn ang="0">
                  <a:pos x="3001" y="582"/>
                </a:cxn>
                <a:cxn ang="0">
                  <a:pos x="3452" y="438"/>
                </a:cxn>
                <a:cxn ang="0">
                  <a:pos x="3668" y="312"/>
                </a:cxn>
                <a:cxn ang="0">
                  <a:pos x="3482" y="300"/>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lnTo>
                    <a:pt x="3482" y="300"/>
                  </a:lnTo>
                  <a:close/>
                </a:path>
              </a:pathLst>
            </a:custGeom>
            <a:gradFill rotWithShape="0">
              <a:gsLst>
                <a:gs pos="0">
                  <a:schemeClr val="bg2"/>
                </a:gs>
                <a:gs pos="100000">
                  <a:schemeClr val="bg1"/>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62470" name="Freeform 6"/>
            <p:cNvSpPr>
              <a:spLocks/>
            </p:cNvSpPr>
            <p:nvPr/>
          </p:nvSpPr>
          <p:spPr bwMode="hidden">
            <a:xfrm>
              <a:off x="0" y="524"/>
              <a:ext cx="973" cy="1195"/>
            </a:xfrm>
            <a:custGeom>
              <a:avLst/>
              <a:gdLst/>
              <a:ahLst/>
              <a:cxnLst>
                <a:cxn ang="0">
                  <a:pos x="323" y="1186"/>
                </a:cxn>
                <a:cxn ang="0">
                  <a:pos x="490" y="1192"/>
                </a:cxn>
                <a:cxn ang="0">
                  <a:pos x="580" y="1150"/>
                </a:cxn>
                <a:cxn ang="0">
                  <a:pos x="813" y="1085"/>
                </a:cxn>
                <a:cxn ang="0">
                  <a:pos x="933" y="1055"/>
                </a:cxn>
                <a:cxn ang="0">
                  <a:pos x="759" y="989"/>
                </a:cxn>
                <a:cxn ang="0">
                  <a:pos x="556" y="953"/>
                </a:cxn>
                <a:cxn ang="0">
                  <a:pos x="197" y="971"/>
                </a:cxn>
                <a:cxn ang="0">
                  <a:pos x="299" y="893"/>
                </a:cxn>
                <a:cxn ang="0">
                  <a:pos x="496" y="803"/>
                </a:cxn>
                <a:cxn ang="0">
                  <a:pos x="694" y="671"/>
                </a:cxn>
                <a:cxn ang="0">
                  <a:pos x="700" y="671"/>
                </a:cxn>
                <a:cxn ang="0">
                  <a:pos x="712" y="665"/>
                </a:cxn>
                <a:cxn ang="0">
                  <a:pos x="753" y="647"/>
                </a:cxn>
                <a:cxn ang="0">
                  <a:pos x="777" y="641"/>
                </a:cxn>
                <a:cxn ang="0">
                  <a:pos x="789" y="629"/>
                </a:cxn>
                <a:cxn ang="0">
                  <a:pos x="795" y="617"/>
                </a:cxn>
                <a:cxn ang="0">
                  <a:pos x="789" y="611"/>
                </a:cxn>
                <a:cxn ang="0">
                  <a:pos x="783" y="599"/>
                </a:cxn>
                <a:cxn ang="0">
                  <a:pos x="783" y="575"/>
                </a:cxn>
                <a:cxn ang="0">
                  <a:pos x="795" y="545"/>
                </a:cxn>
                <a:cxn ang="0">
                  <a:pos x="807" y="515"/>
                </a:cxn>
                <a:cxn ang="0">
                  <a:pos x="825" y="485"/>
                </a:cxn>
                <a:cxn ang="0">
                  <a:pos x="837" y="455"/>
                </a:cxn>
                <a:cxn ang="0">
                  <a:pos x="843" y="437"/>
                </a:cxn>
                <a:cxn ang="0">
                  <a:pos x="849" y="431"/>
                </a:cxn>
                <a:cxn ang="0">
                  <a:pos x="849" y="347"/>
                </a:cxn>
                <a:cxn ang="0">
                  <a:pos x="849" y="341"/>
                </a:cxn>
                <a:cxn ang="0">
                  <a:pos x="855" y="335"/>
                </a:cxn>
                <a:cxn ang="0">
                  <a:pos x="873" y="305"/>
                </a:cxn>
                <a:cxn ang="0">
                  <a:pos x="885" y="269"/>
                </a:cxn>
                <a:cxn ang="0">
                  <a:pos x="897" y="239"/>
                </a:cxn>
                <a:cxn ang="0">
                  <a:pos x="903" y="227"/>
                </a:cxn>
                <a:cxn ang="0">
                  <a:pos x="909" y="215"/>
                </a:cxn>
                <a:cxn ang="0">
                  <a:pos x="927" y="173"/>
                </a:cxn>
                <a:cxn ang="0">
                  <a:pos x="945" y="137"/>
                </a:cxn>
                <a:cxn ang="0">
                  <a:pos x="951" y="125"/>
                </a:cxn>
                <a:cxn ang="0">
                  <a:pos x="951" y="119"/>
                </a:cxn>
                <a:cxn ang="0">
                  <a:pos x="969" y="0"/>
                </a:cxn>
                <a:cxn ang="0">
                  <a:pos x="945" y="47"/>
                </a:cxn>
                <a:cxn ang="0">
                  <a:pos x="783" y="113"/>
                </a:cxn>
                <a:cxn ang="0">
                  <a:pos x="706" y="161"/>
                </a:cxn>
                <a:cxn ang="0">
                  <a:pos x="460" y="233"/>
                </a:cxn>
                <a:cxn ang="0">
                  <a:pos x="281" y="287"/>
                </a:cxn>
                <a:cxn ang="0">
                  <a:pos x="173" y="293"/>
                </a:cxn>
                <a:cxn ang="0">
                  <a:pos x="12" y="485"/>
                </a:cxn>
                <a:cxn ang="0">
                  <a:pos x="0" y="509"/>
                </a:cxn>
                <a:cxn ang="0">
                  <a:pos x="0" y="1186"/>
                </a:cxn>
                <a:cxn ang="0">
                  <a:pos x="96" y="1180"/>
                </a:cxn>
                <a:cxn ang="0">
                  <a:pos x="323" y="1186"/>
                </a:cxn>
                <a:cxn ang="0">
                  <a:pos x="323" y="1186"/>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lnTo>
                    <a:pt x="323" y="1186"/>
                  </a:lnTo>
                  <a:close/>
                </a:path>
              </a:pathLst>
            </a:custGeom>
            <a:gradFill rotWithShape="0">
              <a:gsLst>
                <a:gs pos="0">
                  <a:schemeClr val="bg2"/>
                </a:gs>
                <a:gs pos="100000">
                  <a:schemeClr val="bg1"/>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62471" name="Freeform 7"/>
            <p:cNvSpPr>
              <a:spLocks/>
            </p:cNvSpPr>
            <p:nvPr/>
          </p:nvSpPr>
          <p:spPr bwMode="hidden">
            <a:xfrm>
              <a:off x="3188" y="1"/>
              <a:ext cx="2570" cy="2266"/>
            </a:xfrm>
            <a:custGeom>
              <a:avLst/>
              <a:gdLst/>
              <a:ahLst/>
              <a:cxnLst>
                <a:cxn ang="0">
                  <a:pos x="859" y="612"/>
                </a:cxn>
                <a:cxn ang="0">
                  <a:pos x="1087" y="853"/>
                </a:cxn>
                <a:cxn ang="0">
                  <a:pos x="961" y="913"/>
                </a:cxn>
                <a:cxn ang="0">
                  <a:pos x="786" y="883"/>
                </a:cxn>
                <a:cxn ang="0">
                  <a:pos x="450" y="931"/>
                </a:cxn>
                <a:cxn ang="0">
                  <a:pos x="150" y="1075"/>
                </a:cxn>
                <a:cxn ang="0">
                  <a:pos x="78" y="1165"/>
                </a:cxn>
                <a:cxn ang="0">
                  <a:pos x="361" y="1256"/>
                </a:cxn>
                <a:cxn ang="0">
                  <a:pos x="444" y="1316"/>
                </a:cxn>
                <a:cxn ang="0">
                  <a:pos x="697" y="1400"/>
                </a:cxn>
                <a:cxn ang="0">
                  <a:pos x="1026" y="1346"/>
                </a:cxn>
                <a:cxn ang="0">
                  <a:pos x="991" y="1412"/>
                </a:cxn>
                <a:cxn ang="0">
                  <a:pos x="804" y="1574"/>
                </a:cxn>
                <a:cxn ang="0">
                  <a:pos x="726" y="1718"/>
                </a:cxn>
                <a:cxn ang="0">
                  <a:pos x="768" y="1742"/>
                </a:cxn>
                <a:cxn ang="0">
                  <a:pos x="865" y="1693"/>
                </a:cxn>
                <a:cxn ang="0">
                  <a:pos x="991" y="1699"/>
                </a:cxn>
                <a:cxn ang="0">
                  <a:pos x="1135" y="1627"/>
                </a:cxn>
                <a:cxn ang="0">
                  <a:pos x="1183" y="1669"/>
                </a:cxn>
                <a:cxn ang="0">
                  <a:pos x="1399" y="1436"/>
                </a:cxn>
                <a:cxn ang="0">
                  <a:pos x="1615" y="1334"/>
                </a:cxn>
                <a:cxn ang="0">
                  <a:pos x="1645" y="1370"/>
                </a:cxn>
                <a:cxn ang="0">
                  <a:pos x="1681" y="1430"/>
                </a:cxn>
                <a:cxn ang="0">
                  <a:pos x="1699" y="1466"/>
                </a:cxn>
                <a:cxn ang="0">
                  <a:pos x="1747" y="1550"/>
                </a:cxn>
                <a:cxn ang="0">
                  <a:pos x="1772" y="1586"/>
                </a:cxn>
                <a:cxn ang="0">
                  <a:pos x="2124" y="2248"/>
                </a:cxn>
                <a:cxn ang="0">
                  <a:pos x="1693" y="1322"/>
                </a:cxn>
                <a:cxn ang="0">
                  <a:pos x="1861" y="1165"/>
                </a:cxn>
                <a:cxn ang="0">
                  <a:pos x="2173" y="1099"/>
                </a:cxn>
                <a:cxn ang="0">
                  <a:pos x="2390" y="1009"/>
                </a:cxn>
                <a:cxn ang="0">
                  <a:pos x="2570" y="805"/>
                </a:cxn>
                <a:cxn ang="0">
                  <a:pos x="2342" y="781"/>
                </a:cxn>
                <a:cxn ang="0">
                  <a:pos x="2114" y="763"/>
                </a:cxn>
                <a:cxn ang="0">
                  <a:pos x="2408" y="433"/>
                </a:cxn>
                <a:cxn ang="0">
                  <a:pos x="2426" y="421"/>
                </a:cxn>
                <a:cxn ang="0">
                  <a:pos x="2474" y="379"/>
                </a:cxn>
                <a:cxn ang="0">
                  <a:pos x="2492" y="355"/>
                </a:cxn>
                <a:cxn ang="0">
                  <a:pos x="2474" y="337"/>
                </a:cxn>
                <a:cxn ang="0">
                  <a:pos x="2474" y="271"/>
                </a:cxn>
                <a:cxn ang="0">
                  <a:pos x="2492" y="192"/>
                </a:cxn>
                <a:cxn ang="0">
                  <a:pos x="2504" y="132"/>
                </a:cxn>
                <a:cxn ang="0">
                  <a:pos x="2492" y="36"/>
                </a:cxn>
                <a:cxn ang="0">
                  <a:pos x="2492" y="24"/>
                </a:cxn>
                <a:cxn ang="0">
                  <a:pos x="2102" y="0"/>
                </a:cxn>
                <a:cxn ang="0">
                  <a:pos x="1909" y="90"/>
                </a:cxn>
                <a:cxn ang="0">
                  <a:pos x="1747" y="535"/>
                </a:cxn>
                <a:cxn ang="0">
                  <a:pos x="1711" y="469"/>
                </a:cxn>
                <a:cxn ang="0">
                  <a:pos x="1633" y="144"/>
                </a:cxn>
                <a:cxn ang="0">
                  <a:pos x="1579" y="0"/>
                </a:cxn>
                <a:cxn ang="0">
                  <a:pos x="738" y="186"/>
                </a:cxn>
                <a:cxn ang="0">
                  <a:pos x="756" y="46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lnTo>
                    <a:pt x="756" y="463"/>
                  </a:lnTo>
                  <a:close/>
                </a:path>
              </a:pathLst>
            </a:custGeom>
            <a:gradFill rotWithShape="0">
              <a:gsLst>
                <a:gs pos="0">
                  <a:schemeClr val="bg2"/>
                </a:gs>
                <a:gs pos="100000">
                  <a:schemeClr val="bg1"/>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62472" name="Freeform 8"/>
            <p:cNvSpPr>
              <a:spLocks/>
            </p:cNvSpPr>
            <p:nvPr/>
          </p:nvSpPr>
          <p:spPr bwMode="hidden">
            <a:xfrm>
              <a:off x="3525" y="1"/>
              <a:ext cx="2185" cy="1508"/>
            </a:xfrm>
            <a:custGeom>
              <a:avLst/>
              <a:gdLst/>
              <a:ahLst/>
              <a:cxnLst>
                <a:cxn ang="0">
                  <a:pos x="1034" y="767"/>
                </a:cxn>
                <a:cxn ang="0">
                  <a:pos x="1190" y="1235"/>
                </a:cxn>
                <a:cxn ang="0">
                  <a:pos x="956" y="1193"/>
                </a:cxn>
                <a:cxn ang="0">
                  <a:pos x="723" y="1127"/>
                </a:cxn>
                <a:cxn ang="0">
                  <a:pos x="442" y="1109"/>
                </a:cxn>
                <a:cxn ang="0">
                  <a:pos x="0" y="1079"/>
                </a:cxn>
                <a:cxn ang="0">
                  <a:pos x="30" y="1115"/>
                </a:cxn>
                <a:cxn ang="0">
                  <a:pos x="496" y="1133"/>
                </a:cxn>
                <a:cxn ang="0">
                  <a:pos x="777" y="1187"/>
                </a:cxn>
                <a:cxn ang="0">
                  <a:pos x="1130" y="1301"/>
                </a:cxn>
                <a:cxn ang="0">
                  <a:pos x="1070" y="1319"/>
                </a:cxn>
                <a:cxn ang="0">
                  <a:pos x="711" y="1505"/>
                </a:cxn>
                <a:cxn ang="0">
                  <a:pos x="765" y="1481"/>
                </a:cxn>
                <a:cxn ang="0">
                  <a:pos x="861" y="1439"/>
                </a:cxn>
                <a:cxn ang="0">
                  <a:pos x="1022" y="1355"/>
                </a:cxn>
                <a:cxn ang="0">
                  <a:pos x="1214" y="1295"/>
                </a:cxn>
                <a:cxn ang="0">
                  <a:pos x="1267" y="1223"/>
                </a:cxn>
                <a:cxn ang="0">
                  <a:pos x="1632" y="1043"/>
                </a:cxn>
                <a:cxn ang="0">
                  <a:pos x="1931" y="953"/>
                </a:cxn>
                <a:cxn ang="0">
                  <a:pos x="2176" y="821"/>
                </a:cxn>
                <a:cxn ang="0">
                  <a:pos x="1961" y="911"/>
                </a:cxn>
                <a:cxn ang="0">
                  <a:pos x="1656" y="989"/>
                </a:cxn>
                <a:cxn ang="0">
                  <a:pos x="1339" y="1151"/>
                </a:cxn>
                <a:cxn ang="0">
                  <a:pos x="1501" y="905"/>
                </a:cxn>
                <a:cxn ang="0">
                  <a:pos x="1620" y="545"/>
                </a:cxn>
                <a:cxn ang="0">
                  <a:pos x="1740" y="372"/>
                </a:cxn>
                <a:cxn ang="0">
                  <a:pos x="1979" y="60"/>
                </a:cxn>
                <a:cxn ang="0">
                  <a:pos x="2003" y="0"/>
                </a:cxn>
                <a:cxn ang="0">
                  <a:pos x="1973" y="0"/>
                </a:cxn>
                <a:cxn ang="0">
                  <a:pos x="1596" y="480"/>
                </a:cxn>
                <a:cxn ang="0">
                  <a:pos x="1477" y="887"/>
                </a:cxn>
                <a:cxn ang="0">
                  <a:pos x="1255" y="1175"/>
                </a:cxn>
                <a:cxn ang="0">
                  <a:pos x="1130" y="905"/>
                </a:cxn>
                <a:cxn ang="0">
                  <a:pos x="1010" y="540"/>
                </a:cxn>
                <a:cxn ang="0">
                  <a:pos x="885" y="222"/>
                </a:cxn>
                <a:cxn ang="0">
                  <a:pos x="789" y="0"/>
                </a:cxn>
                <a:cxn ang="0">
                  <a:pos x="753" y="0"/>
                </a:cxn>
                <a:cxn ang="0">
                  <a:pos x="903" y="354"/>
                </a:cxn>
                <a:cxn ang="0">
                  <a:pos x="1034" y="767"/>
                </a:cxn>
                <a:cxn ang="0">
                  <a:pos x="1034" y="767"/>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lnTo>
                    <a:pt x="1034" y="767"/>
                  </a:lnTo>
                  <a:close/>
                </a:path>
              </a:pathLst>
            </a:custGeom>
            <a:gradFill rotWithShape="0">
              <a:gsLst>
                <a:gs pos="0">
                  <a:schemeClr val="accent2"/>
                </a:gs>
                <a:gs pos="100000">
                  <a:schemeClr val="bg1"/>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62473" name="Freeform 9"/>
            <p:cNvSpPr>
              <a:spLocks/>
            </p:cNvSpPr>
            <p:nvPr/>
          </p:nvSpPr>
          <p:spPr bwMode="hidden">
            <a:xfrm>
              <a:off x="0" y="649"/>
              <a:ext cx="816" cy="806"/>
            </a:xfrm>
            <a:custGeom>
              <a:avLst/>
              <a:gdLst/>
              <a:ahLst/>
              <a:cxnLst>
                <a:cxn ang="0">
                  <a:pos x="161" y="564"/>
                </a:cxn>
                <a:cxn ang="0">
                  <a:pos x="329" y="438"/>
                </a:cxn>
                <a:cxn ang="0">
                  <a:pos x="646" y="216"/>
                </a:cxn>
                <a:cxn ang="0">
                  <a:pos x="813" y="0"/>
                </a:cxn>
                <a:cxn ang="0">
                  <a:pos x="676" y="150"/>
                </a:cxn>
                <a:cxn ang="0">
                  <a:pos x="144" y="504"/>
                </a:cxn>
                <a:cxn ang="0">
                  <a:pos x="0" y="732"/>
                </a:cxn>
                <a:cxn ang="0">
                  <a:pos x="0" y="804"/>
                </a:cxn>
                <a:cxn ang="0">
                  <a:pos x="161" y="564"/>
                </a:cxn>
                <a:cxn ang="0">
                  <a:pos x="161" y="564"/>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lnTo>
                    <a:pt x="161" y="564"/>
                  </a:lnTo>
                  <a:close/>
                </a:path>
              </a:pathLst>
            </a:custGeom>
            <a:gradFill rotWithShape="0">
              <a:gsLst>
                <a:gs pos="0">
                  <a:schemeClr val="accent2"/>
                </a:gs>
                <a:gs pos="100000">
                  <a:schemeClr val="bg1"/>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62474" name="Freeform 10"/>
            <p:cNvSpPr>
              <a:spLocks/>
            </p:cNvSpPr>
            <p:nvPr/>
          </p:nvSpPr>
          <p:spPr bwMode="hidden">
            <a:xfrm>
              <a:off x="0" y="1545"/>
              <a:ext cx="762" cy="107"/>
            </a:xfrm>
            <a:custGeom>
              <a:avLst/>
              <a:gdLst/>
              <a:ahLst/>
              <a:cxnLst>
                <a:cxn ang="0">
                  <a:pos x="460" y="66"/>
                </a:cxn>
                <a:cxn ang="0">
                  <a:pos x="759" y="0"/>
                </a:cxn>
                <a:cxn ang="0">
                  <a:pos x="496" y="36"/>
                </a:cxn>
                <a:cxn ang="0">
                  <a:pos x="138" y="48"/>
                </a:cxn>
                <a:cxn ang="0">
                  <a:pos x="0" y="78"/>
                </a:cxn>
                <a:cxn ang="0">
                  <a:pos x="0" y="107"/>
                </a:cxn>
                <a:cxn ang="0">
                  <a:pos x="96" y="89"/>
                </a:cxn>
                <a:cxn ang="0">
                  <a:pos x="460" y="66"/>
                </a:cxn>
                <a:cxn ang="0">
                  <a:pos x="460" y="66"/>
                </a:cxn>
              </a:cxnLst>
              <a:rect l="0" t="0" r="r" b="b"/>
              <a:pathLst>
                <a:path w="759" h="107">
                  <a:moveTo>
                    <a:pt x="460" y="66"/>
                  </a:moveTo>
                  <a:lnTo>
                    <a:pt x="759" y="0"/>
                  </a:lnTo>
                  <a:lnTo>
                    <a:pt x="496" y="36"/>
                  </a:lnTo>
                  <a:lnTo>
                    <a:pt x="138" y="48"/>
                  </a:lnTo>
                  <a:lnTo>
                    <a:pt x="0" y="78"/>
                  </a:lnTo>
                  <a:lnTo>
                    <a:pt x="0" y="107"/>
                  </a:lnTo>
                  <a:lnTo>
                    <a:pt x="96" y="89"/>
                  </a:lnTo>
                  <a:lnTo>
                    <a:pt x="460" y="66"/>
                  </a:lnTo>
                  <a:lnTo>
                    <a:pt x="460" y="66"/>
                  </a:lnTo>
                  <a:close/>
                </a:path>
              </a:pathLst>
            </a:custGeom>
            <a:gradFill rotWithShape="0">
              <a:gsLst>
                <a:gs pos="0">
                  <a:schemeClr val="accent2"/>
                </a:gs>
                <a:gs pos="100000">
                  <a:schemeClr val="bg1"/>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62475" name="Freeform 11"/>
            <p:cNvSpPr>
              <a:spLocks/>
            </p:cNvSpPr>
            <p:nvPr/>
          </p:nvSpPr>
          <p:spPr bwMode="hidden">
            <a:xfrm>
              <a:off x="2314" y="3431"/>
              <a:ext cx="3182" cy="745"/>
            </a:xfrm>
            <a:custGeom>
              <a:avLst/>
              <a:gdLst/>
              <a:ahLst/>
              <a:cxnLst>
                <a:cxn ang="0">
                  <a:pos x="1387" y="239"/>
                </a:cxn>
                <a:cxn ang="0">
                  <a:pos x="1734" y="233"/>
                </a:cxn>
                <a:cxn ang="0">
                  <a:pos x="2087" y="251"/>
                </a:cxn>
                <a:cxn ang="0">
                  <a:pos x="2505" y="233"/>
                </a:cxn>
                <a:cxn ang="0">
                  <a:pos x="3169" y="204"/>
                </a:cxn>
                <a:cxn ang="0">
                  <a:pos x="3115" y="186"/>
                </a:cxn>
                <a:cxn ang="0">
                  <a:pos x="2422" y="221"/>
                </a:cxn>
                <a:cxn ang="0">
                  <a:pos x="2003" y="221"/>
                </a:cxn>
                <a:cxn ang="0">
                  <a:pos x="1459" y="186"/>
                </a:cxn>
                <a:cxn ang="0">
                  <a:pos x="1543" y="168"/>
                </a:cxn>
                <a:cxn ang="0">
                  <a:pos x="2039" y="0"/>
                </a:cxn>
                <a:cxn ang="0">
                  <a:pos x="1961" y="24"/>
                </a:cxn>
                <a:cxn ang="0">
                  <a:pos x="1836" y="66"/>
                </a:cxn>
                <a:cxn ang="0">
                  <a:pos x="1602" y="138"/>
                </a:cxn>
                <a:cxn ang="0">
                  <a:pos x="1339" y="198"/>
                </a:cxn>
                <a:cxn ang="0">
                  <a:pos x="1268" y="251"/>
                </a:cxn>
                <a:cxn ang="0">
                  <a:pos x="765" y="413"/>
                </a:cxn>
                <a:cxn ang="0">
                  <a:pos x="335" y="503"/>
                </a:cxn>
                <a:cxn ang="0">
                  <a:pos x="0" y="617"/>
                </a:cxn>
                <a:cxn ang="0">
                  <a:pos x="299" y="539"/>
                </a:cxn>
                <a:cxn ang="0">
                  <a:pos x="735" y="449"/>
                </a:cxn>
                <a:cxn ang="0">
                  <a:pos x="1178" y="311"/>
                </a:cxn>
                <a:cxn ang="0">
                  <a:pos x="981" y="491"/>
                </a:cxn>
                <a:cxn ang="0">
                  <a:pos x="867" y="743"/>
                </a:cxn>
                <a:cxn ang="0">
                  <a:pos x="861" y="743"/>
                </a:cxn>
                <a:cxn ang="0">
                  <a:pos x="933" y="743"/>
                </a:cxn>
                <a:cxn ang="0">
                  <a:pos x="1022" y="497"/>
                </a:cxn>
                <a:cxn ang="0">
                  <a:pos x="1297" y="281"/>
                </a:cxn>
                <a:cxn ang="0">
                  <a:pos x="1531" y="449"/>
                </a:cxn>
                <a:cxn ang="0">
                  <a:pos x="1770" y="677"/>
                </a:cxn>
                <a:cxn ang="0">
                  <a:pos x="1854" y="743"/>
                </a:cxn>
                <a:cxn ang="0">
                  <a:pos x="1919" y="743"/>
                </a:cxn>
                <a:cxn ang="0">
                  <a:pos x="1692" y="527"/>
                </a:cxn>
                <a:cxn ang="0">
                  <a:pos x="1387" y="239"/>
                </a:cxn>
                <a:cxn ang="0">
                  <a:pos x="1387" y="23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lnTo>
                    <a:pt x="1387" y="239"/>
                  </a:lnTo>
                  <a:close/>
                </a:path>
              </a:pathLst>
            </a:custGeom>
            <a:gradFill rotWithShape="0">
              <a:gsLst>
                <a:gs pos="0">
                  <a:schemeClr val="accent2"/>
                </a:gs>
                <a:gs pos="100000">
                  <a:schemeClr val="bg1"/>
                </a:gs>
              </a:gsLst>
              <a:lin ang="27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62476" name="Rectangle 12"/>
            <p:cNvSpPr>
              <a:spLocks noChangeArrowheads="1"/>
            </p:cNvSpPr>
            <p:nvPr/>
          </p:nvSpPr>
          <p:spPr bwMode="hidden">
            <a:xfrm>
              <a:off x="192" y="127"/>
              <a:ext cx="1" cy="1"/>
            </a:xfrm>
            <a:prstGeom prst="rect">
              <a:avLst/>
            </a:prstGeom>
            <a:solidFill>
              <a:srgbClr val="9A1E8D"/>
            </a:solidFill>
            <a:ln w="9525">
              <a:noFill/>
              <a:miter lim="800000"/>
              <a:headEnd/>
              <a:tailEnd/>
            </a:ln>
          </p:spPr>
          <p:txBody>
            <a:bodyPr/>
            <a:lstStyle/>
            <a:p>
              <a:pPr fontAlgn="auto">
                <a:spcBef>
                  <a:spcPts val="0"/>
                </a:spcBef>
                <a:spcAft>
                  <a:spcPts val="0"/>
                </a:spcAft>
                <a:defRPr/>
              </a:pPr>
              <a:endParaRPr lang="ru-RU">
                <a:latin typeface="+mn-lt"/>
                <a:cs typeface="+mn-cs"/>
              </a:endParaRPr>
            </a:p>
          </p:txBody>
        </p:sp>
        <p:sp>
          <p:nvSpPr>
            <p:cNvPr id="62477" name="Rectangle 13"/>
            <p:cNvSpPr>
              <a:spLocks noChangeArrowheads="1"/>
            </p:cNvSpPr>
            <p:nvPr/>
          </p:nvSpPr>
          <p:spPr bwMode="hidden">
            <a:xfrm>
              <a:off x="204" y="131"/>
              <a:ext cx="1" cy="1"/>
            </a:xfrm>
            <a:prstGeom prst="rect">
              <a:avLst/>
            </a:prstGeom>
            <a:solidFill>
              <a:srgbClr val="9A1E8D"/>
            </a:solidFill>
            <a:ln w="9525">
              <a:noFill/>
              <a:miter lim="800000"/>
              <a:headEnd/>
              <a:tailEnd/>
            </a:ln>
          </p:spPr>
          <p:txBody>
            <a:bodyPr/>
            <a:lstStyle/>
            <a:p>
              <a:pPr fontAlgn="auto">
                <a:spcBef>
                  <a:spcPts val="0"/>
                </a:spcBef>
                <a:spcAft>
                  <a:spcPts val="0"/>
                </a:spcAft>
                <a:defRPr/>
              </a:pPr>
              <a:endParaRPr lang="ru-RU">
                <a:latin typeface="+mn-lt"/>
                <a:cs typeface="+mn-cs"/>
              </a:endParaRPr>
            </a:p>
          </p:txBody>
        </p:sp>
        <p:sp>
          <p:nvSpPr>
            <p:cNvPr id="62478"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62479"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62480"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62481" name="Freeform 17"/>
            <p:cNvSpPr>
              <a:spLocks/>
            </p:cNvSpPr>
            <p:nvPr/>
          </p:nvSpPr>
          <p:spPr bwMode="hidden">
            <a:xfrm>
              <a:off x="509" y="229"/>
              <a:ext cx="3188" cy="2024"/>
            </a:xfrm>
            <a:custGeom>
              <a:avLst/>
              <a:gdLst/>
              <a:ahLst/>
              <a:cxnLst>
                <a:cxn ang="0">
                  <a:pos x="871" y="1423"/>
                </a:cxn>
                <a:cxn ang="0">
                  <a:pos x="907" y="1393"/>
                </a:cxn>
                <a:cxn ang="0">
                  <a:pos x="991" y="1320"/>
                </a:cxn>
                <a:cxn ang="0">
                  <a:pos x="1033" y="1297"/>
                </a:cxn>
                <a:cxn ang="0">
                  <a:pos x="1086" y="1249"/>
                </a:cxn>
                <a:cxn ang="0">
                  <a:pos x="1123" y="1219"/>
                </a:cxn>
                <a:cxn ang="0">
                  <a:pos x="1057" y="1153"/>
                </a:cxn>
                <a:cxn ang="0">
                  <a:pos x="877" y="1021"/>
                </a:cxn>
                <a:cxn ang="0">
                  <a:pos x="655" y="907"/>
                </a:cxn>
                <a:cxn ang="0">
                  <a:pos x="655" y="846"/>
                </a:cxn>
                <a:cxn ang="0">
                  <a:pos x="643" y="708"/>
                </a:cxn>
                <a:cxn ang="0">
                  <a:pos x="552" y="642"/>
                </a:cxn>
                <a:cxn ang="0">
                  <a:pos x="510" y="570"/>
                </a:cxn>
                <a:cxn ang="0">
                  <a:pos x="637" y="564"/>
                </a:cxn>
                <a:cxn ang="0">
                  <a:pos x="763" y="570"/>
                </a:cxn>
                <a:cxn ang="0">
                  <a:pos x="1091" y="850"/>
                </a:cxn>
                <a:cxn ang="0">
                  <a:pos x="1009" y="566"/>
                </a:cxn>
                <a:cxn ang="0">
                  <a:pos x="1054" y="265"/>
                </a:cxn>
                <a:cxn ang="0">
                  <a:pos x="1249" y="0"/>
                </a:cxn>
                <a:cxn ang="0">
                  <a:pos x="1466" y="292"/>
                </a:cxn>
                <a:cxn ang="0">
                  <a:pos x="1475" y="548"/>
                </a:cxn>
                <a:cxn ang="0">
                  <a:pos x="1567" y="630"/>
                </a:cxn>
                <a:cxn ang="0">
                  <a:pos x="1795" y="365"/>
                </a:cxn>
                <a:cxn ang="0">
                  <a:pos x="2245" y="150"/>
                </a:cxn>
                <a:cxn ang="0">
                  <a:pos x="2618" y="180"/>
                </a:cxn>
                <a:cxn ang="0">
                  <a:pos x="3050" y="150"/>
                </a:cxn>
                <a:cxn ang="0">
                  <a:pos x="3140" y="210"/>
                </a:cxn>
                <a:cxn ang="0">
                  <a:pos x="2990" y="210"/>
                </a:cxn>
                <a:cxn ang="0">
                  <a:pos x="2834" y="377"/>
                </a:cxn>
                <a:cxn ang="0">
                  <a:pos x="2702" y="648"/>
                </a:cxn>
                <a:cxn ang="0">
                  <a:pos x="2582" y="828"/>
                </a:cxn>
                <a:cxn ang="0">
                  <a:pos x="2234" y="1009"/>
                </a:cxn>
                <a:cxn ang="0">
                  <a:pos x="1963" y="1075"/>
                </a:cxn>
                <a:cxn ang="0">
                  <a:pos x="2257" y="1111"/>
                </a:cxn>
                <a:cxn ang="0">
                  <a:pos x="2600" y="1207"/>
                </a:cxn>
                <a:cxn ang="0">
                  <a:pos x="2894" y="1441"/>
                </a:cxn>
                <a:cxn ang="0">
                  <a:pos x="3122" y="1555"/>
                </a:cxn>
                <a:cxn ang="0">
                  <a:pos x="3032" y="1585"/>
                </a:cxn>
                <a:cxn ang="0">
                  <a:pos x="3008" y="1591"/>
                </a:cxn>
                <a:cxn ang="0">
                  <a:pos x="2960" y="1597"/>
                </a:cxn>
                <a:cxn ang="0">
                  <a:pos x="2882" y="1609"/>
                </a:cxn>
                <a:cxn ang="0">
                  <a:pos x="2846" y="1609"/>
                </a:cxn>
                <a:cxn ang="0">
                  <a:pos x="2774" y="1615"/>
                </a:cxn>
                <a:cxn ang="0">
                  <a:pos x="2726" y="1621"/>
                </a:cxn>
                <a:cxn ang="0">
                  <a:pos x="2708" y="1621"/>
                </a:cxn>
                <a:cxn ang="0">
                  <a:pos x="2594" y="1657"/>
                </a:cxn>
                <a:cxn ang="0">
                  <a:pos x="2533" y="1663"/>
                </a:cxn>
                <a:cxn ang="0">
                  <a:pos x="2444" y="1675"/>
                </a:cxn>
                <a:cxn ang="0">
                  <a:pos x="2378" y="1687"/>
                </a:cxn>
                <a:cxn ang="0">
                  <a:pos x="2360" y="1705"/>
                </a:cxn>
                <a:cxn ang="0">
                  <a:pos x="2305" y="1687"/>
                </a:cxn>
                <a:cxn ang="0">
                  <a:pos x="2263" y="1663"/>
                </a:cxn>
                <a:cxn ang="0">
                  <a:pos x="2017" y="1585"/>
                </a:cxn>
                <a:cxn ang="0">
                  <a:pos x="1711" y="1453"/>
                </a:cxn>
                <a:cxn ang="0">
                  <a:pos x="1880" y="1844"/>
                </a:cxn>
                <a:cxn ang="0">
                  <a:pos x="1771" y="1922"/>
                </a:cxn>
                <a:cxn ang="0">
                  <a:pos x="1531" y="1753"/>
                </a:cxn>
                <a:cxn ang="0">
                  <a:pos x="1411" y="1477"/>
                </a:cxn>
                <a:cxn ang="0">
                  <a:pos x="1219" y="1291"/>
                </a:cxn>
                <a:cxn ang="0">
                  <a:pos x="127" y="2006"/>
                </a:cxn>
                <a:cxn ang="0">
                  <a:pos x="865" y="1429"/>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lnTo>
                    <a:pt x="865" y="1429"/>
                  </a:lnTo>
                  <a:close/>
                </a:path>
              </a:pathLst>
            </a:custGeom>
            <a:gradFill rotWithShape="0">
              <a:gsLst>
                <a:gs pos="0">
                  <a:schemeClr val="bg2"/>
                </a:gs>
                <a:gs pos="100000">
                  <a:schemeClr val="bg1"/>
                </a:gs>
              </a:gsLst>
              <a:lin ang="27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62482" name="Freeform 18"/>
            <p:cNvSpPr>
              <a:spLocks/>
            </p:cNvSpPr>
            <p:nvPr/>
          </p:nvSpPr>
          <p:spPr bwMode="hidden">
            <a:xfrm>
              <a:off x="1344" y="293"/>
              <a:ext cx="2144" cy="1787"/>
            </a:xfrm>
            <a:custGeom>
              <a:avLst/>
              <a:gdLst/>
              <a:ahLst/>
              <a:cxnLst>
                <a:cxn ang="0">
                  <a:pos x="318" y="1078"/>
                </a:cxn>
                <a:cxn ang="0">
                  <a:pos x="217" y="928"/>
                </a:cxn>
                <a:cxn ang="0">
                  <a:pos x="102" y="808"/>
                </a:cxn>
                <a:cxn ang="0">
                  <a:pos x="36" y="742"/>
                </a:cxn>
                <a:cxn ang="0">
                  <a:pos x="0" y="700"/>
                </a:cxn>
                <a:cxn ang="0">
                  <a:pos x="270" y="958"/>
                </a:cxn>
                <a:cxn ang="0">
                  <a:pos x="294" y="1006"/>
                </a:cxn>
                <a:cxn ang="0">
                  <a:pos x="367" y="670"/>
                </a:cxn>
                <a:cxn ang="0">
                  <a:pos x="379" y="411"/>
                </a:cxn>
                <a:cxn ang="0">
                  <a:pos x="347" y="118"/>
                </a:cxn>
                <a:cxn ang="0">
                  <a:pos x="393" y="0"/>
                </a:cxn>
                <a:cxn ang="0">
                  <a:pos x="397" y="357"/>
                </a:cxn>
                <a:cxn ang="0">
                  <a:pos x="421" y="609"/>
                </a:cxn>
                <a:cxn ang="0">
                  <a:pos x="385" y="826"/>
                </a:cxn>
                <a:cxn ang="0">
                  <a:pos x="385" y="1036"/>
                </a:cxn>
                <a:cxn ang="0">
                  <a:pos x="877" y="784"/>
                </a:cxn>
                <a:cxn ang="0">
                  <a:pos x="1309" y="555"/>
                </a:cxn>
                <a:cxn ang="0">
                  <a:pos x="1802" y="249"/>
                </a:cxn>
                <a:cxn ang="0">
                  <a:pos x="2096" y="69"/>
                </a:cxn>
                <a:cxn ang="0">
                  <a:pos x="1814" y="279"/>
                </a:cxn>
                <a:cxn ang="0">
                  <a:pos x="1453" y="501"/>
                </a:cxn>
                <a:cxn ang="0">
                  <a:pos x="1123" y="700"/>
                </a:cxn>
                <a:cxn ang="0">
                  <a:pos x="739" y="898"/>
                </a:cxn>
                <a:cxn ang="0">
                  <a:pos x="463" y="1084"/>
                </a:cxn>
                <a:cxn ang="0">
                  <a:pos x="817" y="1193"/>
                </a:cxn>
                <a:cxn ang="0">
                  <a:pos x="1285" y="1187"/>
                </a:cxn>
                <a:cxn ang="0">
                  <a:pos x="1916" y="1396"/>
                </a:cxn>
                <a:cxn ang="0">
                  <a:pos x="2144" y="1420"/>
                </a:cxn>
                <a:cxn ang="0">
                  <a:pos x="1814" y="1408"/>
                </a:cxn>
                <a:cxn ang="0">
                  <a:pos x="1435" y="1288"/>
                </a:cxn>
                <a:cxn ang="0">
                  <a:pos x="1219" y="1229"/>
                </a:cxn>
                <a:cxn ang="0">
                  <a:pos x="799" y="1223"/>
                </a:cxn>
                <a:cxn ang="0">
                  <a:pos x="505" y="1145"/>
                </a:cxn>
                <a:cxn ang="0">
                  <a:pos x="733" y="1378"/>
                </a:cxn>
                <a:cxn ang="0">
                  <a:pos x="877" y="1619"/>
                </a:cxn>
                <a:cxn ang="0">
                  <a:pos x="1009" y="1787"/>
                </a:cxn>
                <a:cxn ang="0">
                  <a:pos x="817" y="1607"/>
                </a:cxn>
                <a:cxn ang="0">
                  <a:pos x="673" y="1372"/>
                </a:cxn>
                <a:cxn ang="0">
                  <a:pos x="415" y="1109"/>
                </a:cxn>
                <a:cxn ang="0">
                  <a:pos x="318" y="1078"/>
                </a:cxn>
                <a:cxn ang="0">
                  <a:pos x="318" y="1078"/>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lnTo>
                    <a:pt x="318" y="1078"/>
                  </a:lnTo>
                  <a:close/>
                </a:path>
              </a:pathLst>
            </a:custGeom>
            <a:gradFill rotWithShape="0">
              <a:gsLst>
                <a:gs pos="0">
                  <a:schemeClr val="accent2"/>
                </a:gs>
                <a:gs pos="100000">
                  <a:schemeClr val="bg1"/>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62483"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sp>
          <p:nvSpPr>
            <p:cNvPr id="62484" name="Freeform 20"/>
            <p:cNvSpPr>
              <a:spLocks/>
            </p:cNvSpPr>
            <p:nvPr/>
          </p:nvSpPr>
          <p:spPr bwMode="hidden">
            <a:xfrm>
              <a:off x="3160" y="1860"/>
              <a:ext cx="2162" cy="1934"/>
            </a:xfrm>
            <a:custGeom>
              <a:avLst/>
              <a:gdLst/>
              <a:ahLst/>
              <a:cxnLst>
                <a:cxn ang="0">
                  <a:pos x="1842" y="851"/>
                </a:cxn>
                <a:cxn ang="0">
                  <a:pos x="1937" y="1019"/>
                </a:cxn>
                <a:cxn ang="0">
                  <a:pos x="2051" y="1168"/>
                </a:cxn>
                <a:cxn ang="0">
                  <a:pos x="2117" y="1246"/>
                </a:cxn>
                <a:cxn ang="0">
                  <a:pos x="2153" y="1294"/>
                </a:cxn>
                <a:cxn ang="0">
                  <a:pos x="1889" y="977"/>
                </a:cxn>
                <a:cxn ang="0">
                  <a:pos x="1860" y="929"/>
                </a:cxn>
                <a:cxn ang="0">
                  <a:pos x="1782" y="1240"/>
                </a:cxn>
                <a:cxn ang="0">
                  <a:pos x="1770" y="1486"/>
                </a:cxn>
                <a:cxn ang="0">
                  <a:pos x="1818" y="1906"/>
                </a:cxn>
                <a:cxn ang="0">
                  <a:pos x="1788" y="1930"/>
                </a:cxn>
                <a:cxn ang="0">
                  <a:pos x="1746" y="1534"/>
                </a:cxn>
                <a:cxn ang="0">
                  <a:pos x="1728" y="1288"/>
                </a:cxn>
                <a:cxn ang="0">
                  <a:pos x="1764" y="1085"/>
                </a:cxn>
                <a:cxn ang="0">
                  <a:pos x="1770" y="875"/>
                </a:cxn>
                <a:cxn ang="0">
                  <a:pos x="1268" y="1007"/>
                </a:cxn>
                <a:cxn ang="0">
                  <a:pos x="825" y="1132"/>
                </a:cxn>
                <a:cxn ang="0">
                  <a:pos x="323" y="1312"/>
                </a:cxn>
                <a:cxn ang="0">
                  <a:pos x="18" y="1420"/>
                </a:cxn>
                <a:cxn ang="0">
                  <a:pos x="311" y="1282"/>
                </a:cxn>
                <a:cxn ang="0">
                  <a:pos x="682" y="1144"/>
                </a:cxn>
                <a:cxn ang="0">
                  <a:pos x="1022" y="1037"/>
                </a:cxn>
                <a:cxn ang="0">
                  <a:pos x="1411" y="929"/>
                </a:cxn>
                <a:cxn ang="0">
                  <a:pos x="1692" y="815"/>
                </a:cxn>
                <a:cxn ang="0">
                  <a:pos x="1333" y="623"/>
                </a:cxn>
                <a:cxn ang="0">
                  <a:pos x="861" y="515"/>
                </a:cxn>
                <a:cxn ang="0">
                  <a:pos x="227" y="161"/>
                </a:cxn>
                <a:cxn ang="0">
                  <a:pos x="0" y="83"/>
                </a:cxn>
                <a:cxn ang="0">
                  <a:pos x="329" y="179"/>
                </a:cxn>
                <a:cxn ang="0">
                  <a:pos x="712" y="383"/>
                </a:cxn>
                <a:cxn ang="0">
                  <a:pos x="933" y="491"/>
                </a:cxn>
                <a:cxn ang="0">
                  <a:pos x="1351" y="593"/>
                </a:cxn>
                <a:cxn ang="0">
                  <a:pos x="1650" y="743"/>
                </a:cxn>
                <a:cxn ang="0">
                  <a:pos x="1423" y="461"/>
                </a:cxn>
                <a:cxn ang="0">
                  <a:pos x="1286" y="191"/>
                </a:cxn>
                <a:cxn ang="0">
                  <a:pos x="1154" y="0"/>
                </a:cxn>
                <a:cxn ang="0">
                  <a:pos x="1339" y="215"/>
                </a:cxn>
                <a:cxn ang="0">
                  <a:pos x="1489" y="485"/>
                </a:cxn>
                <a:cxn ang="0">
                  <a:pos x="1746" y="803"/>
                </a:cxn>
                <a:cxn ang="0">
                  <a:pos x="1842" y="851"/>
                </a:cxn>
                <a:cxn ang="0">
                  <a:pos x="1842" y="85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lnTo>
                    <a:pt x="1842" y="851"/>
                  </a:lnTo>
                  <a:close/>
                </a:path>
              </a:pathLst>
            </a:custGeom>
            <a:gradFill rotWithShape="0">
              <a:gsLst>
                <a:gs pos="0">
                  <a:schemeClr val="accent2"/>
                </a:gs>
                <a:gs pos="100000">
                  <a:schemeClr val="bg1"/>
                </a:gs>
              </a:gsLst>
              <a:lin ang="5400000" scaled="1"/>
            </a:gradFill>
            <a:ln w="9525">
              <a:noFill/>
              <a:round/>
              <a:headEnd/>
              <a:tailEnd/>
            </a:ln>
          </p:spPr>
          <p:txBody>
            <a:bodyPr/>
            <a:lstStyle/>
            <a:p>
              <a:pPr fontAlgn="auto">
                <a:spcBef>
                  <a:spcPts val="0"/>
                </a:spcBef>
                <a:spcAft>
                  <a:spcPts val="0"/>
                </a:spcAft>
                <a:defRPr/>
              </a:pPr>
              <a:endParaRPr lang="ru-RU">
                <a:latin typeface="+mn-lt"/>
                <a:cs typeface="+mn-cs"/>
              </a:endParaRPr>
            </a:p>
          </p:txBody>
        </p:sp>
      </p:grpSp>
      <p:sp>
        <p:nvSpPr>
          <p:cNvPr id="62485" name="Rectangle 21"/>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62486"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62487" name="Rectangle 23"/>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effectLst>
                  <a:outerShdw blurRad="38100" dist="38100" dir="2700000" algn="tl">
                    <a:srgbClr val="000000"/>
                  </a:outerShdw>
                </a:effectLst>
                <a:latin typeface="+mn-lt"/>
                <a:cs typeface="+mn-cs"/>
              </a:defRPr>
            </a:lvl1pPr>
          </a:lstStyle>
          <a:p>
            <a:pPr>
              <a:defRPr/>
            </a:pPr>
            <a:fld id="{379A78DE-103E-4BD3-91B1-03A78849151A}" type="datetimeFigureOut">
              <a:rPr lang="ru-RU"/>
              <a:pPr>
                <a:defRPr/>
              </a:pPr>
              <a:t>20.03.2016</a:t>
            </a:fld>
            <a:endParaRPr lang="ru-RU"/>
          </a:p>
        </p:txBody>
      </p:sp>
      <p:sp>
        <p:nvSpPr>
          <p:cNvPr id="6248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effectLst>
                  <a:outerShdw blurRad="38100" dist="38100" dir="2700000" algn="tl">
                    <a:srgbClr val="000000"/>
                  </a:outerShdw>
                </a:effectLst>
                <a:latin typeface="+mn-lt"/>
                <a:cs typeface="+mn-cs"/>
              </a:defRPr>
            </a:lvl1pPr>
          </a:lstStyle>
          <a:p>
            <a:pPr>
              <a:defRPr/>
            </a:pPr>
            <a:endParaRPr lang="ru-RU"/>
          </a:p>
        </p:txBody>
      </p:sp>
      <p:sp>
        <p:nvSpPr>
          <p:cNvPr id="62489" name="Rectangle 2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effectLst>
                  <a:outerShdw blurRad="38100" dist="38100" dir="2700000" algn="tl">
                    <a:srgbClr val="000000"/>
                  </a:outerShdw>
                </a:effectLst>
                <a:latin typeface="+mn-lt"/>
                <a:cs typeface="+mn-cs"/>
              </a:defRPr>
            </a:lvl1pPr>
          </a:lstStyle>
          <a:p>
            <a:pPr>
              <a:defRPr/>
            </a:pPr>
            <a:fld id="{32BD2F50-C698-477B-8464-F3BF2E8ECEAA}" type="slidenum">
              <a:rPr lang="ru-RU"/>
              <a:pPr>
                <a:defRPr/>
              </a:pPr>
              <a:t>‹#›</a:t>
            </a:fld>
            <a:endParaRPr lang="ru-RU"/>
          </a:p>
        </p:txBody>
      </p:sp>
    </p:spTree>
  </p:cSld>
  <p:clrMap bg1="dk2" tx1="lt1" bg2="dk1" tx2="lt2" accent1="accent1" accent2="accent2" accent3="accent3" accent4="accent4" accent5="accent5" accent6="accent6" hlink="hlink" folHlink="folHlink"/>
  <p:sldLayoutIdLst>
    <p:sldLayoutId id="2147483851"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ransition>
    <p:wipe/>
  </p:transition>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5pPr>
      <a:lvl6pPr marL="4572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folHlink"/>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6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37.emf"/><Relationship Id="rId7" Type="http://schemas.openxmlformats.org/officeDocument/2006/relationships/image" Target="../media/image41.emf"/><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emf"/><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45.emf"/></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0528" y="2204864"/>
            <a:ext cx="9144000" cy="1143000"/>
          </a:xfrm>
        </p:spPr>
        <p:txBody>
          <a:bodyPr/>
          <a:lstStyle/>
          <a:p>
            <a:r>
              <a:rPr lang="en-US" dirty="0" smtClean="0"/>
              <a:t>CONVERSATIONS WITH PARENTS</a:t>
            </a:r>
            <a:endParaRPr lang="ru-RU" dirty="0"/>
          </a:p>
        </p:txBody>
      </p:sp>
      <p:sp>
        <p:nvSpPr>
          <p:cNvPr id="3" name="TextBox 2"/>
          <p:cNvSpPr txBox="1"/>
          <p:nvPr/>
        </p:nvSpPr>
        <p:spPr>
          <a:xfrm>
            <a:off x="5508104" y="620688"/>
            <a:ext cx="2664296" cy="523220"/>
          </a:xfrm>
          <a:prstGeom prst="rect">
            <a:avLst/>
          </a:prstGeom>
          <a:noFill/>
        </p:spPr>
        <p:txBody>
          <a:bodyPr wrap="square" rtlCol="0">
            <a:spAutoFit/>
          </a:bodyPr>
          <a:lstStyle/>
          <a:p>
            <a:r>
              <a:rPr lang="ru-RU" sz="2800" dirty="0" smtClean="0"/>
              <a:t>220-901-205</a:t>
            </a:r>
            <a:endParaRPr lang="ru-RU" sz="2800" dirty="0"/>
          </a:p>
        </p:txBody>
      </p:sp>
    </p:spTree>
  </p:cSld>
  <p:clrMapOvr>
    <a:masterClrMapping/>
  </p:clrMapOvr>
  <p:transition>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Валерий\Desktop\Проект 2015 Наташа\чечня камкины\1.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 y="402159"/>
            <a:ext cx="9144000" cy="6195193"/>
          </a:xfrm>
          <a:prstGeom prst="rect">
            <a:avLst/>
          </a:prstGeom>
          <a:noFill/>
        </p:spPr>
      </p:pic>
    </p:spTree>
  </p:cSld>
  <p:clrMapOvr>
    <a:masterClrMapping/>
  </p:clrMapOvr>
  <p:transition>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1143000"/>
          </a:xfrm>
        </p:spPr>
        <p:txBody>
          <a:bodyPr/>
          <a:lstStyle/>
          <a:p>
            <a:r>
              <a:rPr lang="en-US" b="0" dirty="0" smtClean="0"/>
              <a:t>The </a:t>
            </a:r>
            <a:r>
              <a:rPr lang="en-US" dirty="0" smtClean="0"/>
              <a:t>Chechen–Russian conflict</a:t>
            </a:r>
            <a:endParaRPr lang="ru-RU" dirty="0"/>
          </a:p>
        </p:txBody>
      </p:sp>
      <p:pic>
        <p:nvPicPr>
          <p:cNvPr id="2050" name="Picture 2" descr="C:\Users\Валерий\Desktop\Проект 2015 Наташа\чечня камкины\2.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0" y="1146820"/>
            <a:ext cx="8964488" cy="5711180"/>
          </a:xfrm>
          <a:prstGeom prst="rect">
            <a:avLst/>
          </a:prstGeom>
          <a:noFill/>
        </p:spPr>
      </p:pic>
    </p:spTree>
  </p:cSld>
  <p:clrMapOvr>
    <a:masterClrMapping/>
  </p:clrMapOvr>
  <p:transition>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0" dirty="0" smtClean="0"/>
              <a:t>The </a:t>
            </a:r>
            <a:r>
              <a:rPr lang="en-US" dirty="0" smtClean="0"/>
              <a:t>Chechen–Russian conflict</a:t>
            </a:r>
            <a:endParaRPr lang="ru-RU" dirty="0"/>
          </a:p>
        </p:txBody>
      </p:sp>
      <p:pic>
        <p:nvPicPr>
          <p:cNvPr id="3074" name="Picture 2" descr="C:\Users\Валерий\Desktop\Проект 2015 Наташа\чечня камкины\3.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0" y="1340768"/>
            <a:ext cx="9144000" cy="5517232"/>
          </a:xfrm>
          <a:prstGeom prst="rect">
            <a:avLst/>
          </a:prstGeom>
          <a:noFill/>
        </p:spPr>
      </p:pic>
    </p:spTree>
  </p:cSld>
  <p:clrMapOvr>
    <a:masterClrMapping/>
  </p:clrMapOvr>
  <p:transition>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0" dirty="0" smtClean="0"/>
              <a:t>The </a:t>
            </a:r>
            <a:r>
              <a:rPr lang="en-US" dirty="0" smtClean="0"/>
              <a:t>Chechen–Russian conflict</a:t>
            </a:r>
            <a:endParaRPr lang="ru-RU" dirty="0"/>
          </a:p>
        </p:txBody>
      </p:sp>
      <p:pic>
        <p:nvPicPr>
          <p:cNvPr id="4098" name="Picture 2" descr="C:\Users\Валерий\Desktop\Проект 2015 Наташа\чечня камкины\4.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0" y="1439701"/>
            <a:ext cx="9144000" cy="5418299"/>
          </a:xfrm>
          <a:prstGeom prst="rect">
            <a:avLst/>
          </a:prstGeom>
          <a:noFill/>
        </p:spPr>
      </p:pic>
    </p:spTree>
  </p:cSld>
  <p:clrMapOvr>
    <a:masterClrMapping/>
  </p:clrMapOvr>
  <p:transition>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0" dirty="0" smtClean="0"/>
              <a:t>The </a:t>
            </a:r>
            <a:r>
              <a:rPr lang="en-US" dirty="0" smtClean="0"/>
              <a:t>Chechen–Russian conflict</a:t>
            </a:r>
            <a:endParaRPr lang="ru-RU" dirty="0"/>
          </a:p>
        </p:txBody>
      </p:sp>
      <p:pic>
        <p:nvPicPr>
          <p:cNvPr id="5122" name="Picture 2" descr="C:\Users\Валерий\Desktop\Проект 2015 Наташа\чечня камкины\5.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0" y="1268760"/>
            <a:ext cx="9144000" cy="5589240"/>
          </a:xfrm>
          <a:prstGeom prst="rect">
            <a:avLst/>
          </a:prstGeom>
          <a:noFill/>
        </p:spPr>
      </p:pic>
    </p:spTree>
  </p:cSld>
  <p:clrMapOvr>
    <a:masterClrMapping/>
  </p:clrMapOvr>
  <p:transition>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0" dirty="0" smtClean="0"/>
              <a:t>The </a:t>
            </a:r>
            <a:r>
              <a:rPr lang="en-US" dirty="0" smtClean="0"/>
              <a:t>Chechen–Russian conflict</a:t>
            </a:r>
            <a:endParaRPr lang="ru-RU" dirty="0"/>
          </a:p>
        </p:txBody>
      </p:sp>
      <p:pic>
        <p:nvPicPr>
          <p:cNvPr id="6146" name="Picture 2" descr="C:\Users\Валерий\Desktop\Проект 2015 Наташа\чечня камкины\6.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0" y="1367035"/>
            <a:ext cx="9144000" cy="5490965"/>
          </a:xfrm>
          <a:prstGeom prst="rect">
            <a:avLst/>
          </a:prstGeom>
          <a:noFill/>
        </p:spPr>
      </p:pic>
    </p:spTree>
  </p:cSld>
  <p:clrMapOvr>
    <a:masterClrMapping/>
  </p:clrMapOvr>
  <p:transition>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0" dirty="0" smtClean="0"/>
              <a:t>The </a:t>
            </a:r>
            <a:r>
              <a:rPr lang="en-US" dirty="0" smtClean="0"/>
              <a:t>Chechen–Russian conflict</a:t>
            </a:r>
            <a:endParaRPr lang="ru-RU" dirty="0"/>
          </a:p>
        </p:txBody>
      </p:sp>
      <p:pic>
        <p:nvPicPr>
          <p:cNvPr id="7170" name="Picture 2" descr="C:\Users\Валерий\Desktop\Проект 2015 Наташа\чечня камкины\7.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0" y="1348272"/>
            <a:ext cx="9144000" cy="5509728"/>
          </a:xfrm>
          <a:prstGeom prst="rect">
            <a:avLst/>
          </a:prstGeom>
          <a:noFill/>
        </p:spPr>
      </p:pic>
    </p:spTree>
  </p:cSld>
  <p:clrMapOvr>
    <a:masterClrMapping/>
  </p:clrMapOvr>
  <p:transition>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0" dirty="0" smtClean="0"/>
              <a:t>The </a:t>
            </a:r>
            <a:r>
              <a:rPr lang="en-US" dirty="0" smtClean="0"/>
              <a:t>Chechen–Russian conflict</a:t>
            </a:r>
            <a:endParaRPr lang="ru-RU" dirty="0"/>
          </a:p>
        </p:txBody>
      </p:sp>
      <p:pic>
        <p:nvPicPr>
          <p:cNvPr id="8194" name="Picture 2" descr="C:\Users\Валерий\Desktop\Проект 2015 Наташа\чечня камкины\8.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0" y="1412776"/>
            <a:ext cx="9144000" cy="5445224"/>
          </a:xfrm>
          <a:prstGeom prst="rect">
            <a:avLst/>
          </a:prstGeom>
          <a:noFill/>
        </p:spPr>
      </p:pic>
    </p:spTree>
  </p:cSld>
  <p:clrMapOvr>
    <a:masterClrMapping/>
  </p:clrMapOvr>
  <p:transition>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0" dirty="0" smtClean="0"/>
              <a:t>The </a:t>
            </a:r>
            <a:r>
              <a:rPr lang="en-US" dirty="0" smtClean="0"/>
              <a:t>Chechen–Russian conflict</a:t>
            </a:r>
            <a:endParaRPr lang="ru-RU" dirty="0"/>
          </a:p>
        </p:txBody>
      </p:sp>
      <p:pic>
        <p:nvPicPr>
          <p:cNvPr id="9218" name="Picture 2" descr="C:\Users\Валерий\Desktop\Проект 2015 Наташа\чечня камкины\9.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0" y="1339327"/>
            <a:ext cx="9144000" cy="5518673"/>
          </a:xfrm>
          <a:prstGeom prst="rect">
            <a:avLst/>
          </a:prstGeom>
          <a:noFill/>
        </p:spPr>
      </p:pic>
    </p:spTree>
  </p:cSld>
  <p:clrMapOvr>
    <a:masterClrMapping/>
  </p:clrMapOvr>
  <p:transition>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0" dirty="0" smtClean="0"/>
              <a:t>The </a:t>
            </a:r>
            <a:r>
              <a:rPr lang="en-US" dirty="0" smtClean="0"/>
              <a:t>Chechen–Russian conflict</a:t>
            </a:r>
            <a:endParaRPr lang="ru-RU" dirty="0"/>
          </a:p>
        </p:txBody>
      </p:sp>
      <p:pic>
        <p:nvPicPr>
          <p:cNvPr id="10242" name="Picture 2" descr="C:\Users\Валерий\Desktop\Проект 2015 Наташа\чечня камкины\10.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0" y="1268760"/>
            <a:ext cx="9144000" cy="5589240"/>
          </a:xfrm>
          <a:prstGeom prst="rect">
            <a:avLst/>
          </a:prstGeom>
          <a:noFill/>
        </p:spPr>
      </p:pic>
    </p:spTree>
  </p:cSld>
  <p:clrMapOvr>
    <a:masterClrMapping/>
  </p:clrMapOvr>
  <p:transition>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356992"/>
            <a:ext cx="9144000" cy="2736304"/>
          </a:xfrm>
        </p:spPr>
        <p:txBody>
          <a:bodyPr>
            <a:noAutofit/>
          </a:bodyPr>
          <a:lstStyle/>
          <a:p>
            <a:pPr algn="ctr"/>
            <a:r>
              <a:rPr lang="ru-RU" sz="5400" b="1" dirty="0" smtClean="0"/>
              <a:t>Патриотическое воспитание</a:t>
            </a:r>
            <a:br>
              <a:rPr lang="ru-RU" sz="5400" b="1" dirty="0" smtClean="0"/>
            </a:br>
            <a:r>
              <a:rPr lang="ru-RU" sz="5400" b="1" dirty="0" smtClean="0"/>
              <a:t>Беседы с родителями</a:t>
            </a:r>
            <a:endParaRPr lang="ru-RU" sz="5400" b="1" dirty="0"/>
          </a:p>
        </p:txBody>
      </p:sp>
      <p:sp>
        <p:nvSpPr>
          <p:cNvPr id="3" name="Прямоугольник 2"/>
          <p:cNvSpPr/>
          <p:nvPr/>
        </p:nvSpPr>
        <p:spPr>
          <a:xfrm>
            <a:off x="0" y="548680"/>
            <a:ext cx="9144000" cy="2031325"/>
          </a:xfrm>
          <a:prstGeom prst="rect">
            <a:avLst/>
          </a:prstGeom>
        </p:spPr>
        <p:txBody>
          <a:bodyPr wrap="square">
            <a:spAutoFit/>
          </a:bodyPr>
          <a:lstStyle/>
          <a:p>
            <a:r>
              <a:rPr lang="en-US" sz="6600" dirty="0" smtClean="0">
                <a:solidFill>
                  <a:schemeClr val="accent1">
                    <a:lumMod val="60000"/>
                    <a:lumOff val="40000"/>
                  </a:schemeClr>
                </a:solidFill>
                <a:latin typeface="Times New Roman" pitchFamily="18" charset="0"/>
                <a:cs typeface="Times New Roman" pitchFamily="18" charset="0"/>
              </a:rPr>
              <a:t>Patriotic education</a:t>
            </a:r>
            <a:r>
              <a:rPr lang="ru-RU" sz="6600" dirty="0" smtClean="0">
                <a:solidFill>
                  <a:schemeClr val="accent1">
                    <a:lumMod val="60000"/>
                    <a:lumOff val="40000"/>
                  </a:schemeClr>
                </a:solidFill>
                <a:latin typeface="Times New Roman" pitchFamily="18" charset="0"/>
                <a:cs typeface="Times New Roman" pitchFamily="18" charset="0"/>
              </a:rPr>
              <a:t>.</a:t>
            </a:r>
          </a:p>
          <a:p>
            <a:r>
              <a:rPr lang="en-US" sz="6000" dirty="0" smtClean="0">
                <a:solidFill>
                  <a:schemeClr val="accent1">
                    <a:lumMod val="60000"/>
                    <a:lumOff val="40000"/>
                  </a:schemeClr>
                </a:solidFill>
                <a:latin typeface="Times New Roman" pitchFamily="18" charset="0"/>
                <a:cs typeface="Times New Roman" pitchFamily="18" charset="0"/>
              </a:rPr>
              <a:t>Conversations with parents</a:t>
            </a:r>
            <a:r>
              <a:rPr lang="ru-RU" sz="6000" dirty="0" smtClean="0">
                <a:solidFill>
                  <a:schemeClr val="accent1">
                    <a:lumMod val="60000"/>
                    <a:lumOff val="40000"/>
                  </a:schemeClr>
                </a:solidFill>
                <a:latin typeface="Times New Roman" pitchFamily="18" charset="0"/>
                <a:cs typeface="Times New Roman" pitchFamily="18" charset="0"/>
              </a:rPr>
              <a:t>.</a:t>
            </a:r>
            <a:endParaRPr lang="ru-RU" sz="6000" dirty="0">
              <a:solidFill>
                <a:schemeClr val="accent1">
                  <a:lumMod val="60000"/>
                  <a:lumOff val="40000"/>
                </a:schemeClr>
              </a:solidFill>
              <a:latin typeface="Times New Roman" pitchFamily="18" charset="0"/>
              <a:cs typeface="Times New Roman" pitchFamily="18" charset="0"/>
            </a:endParaRPr>
          </a:p>
        </p:txBody>
      </p:sp>
    </p:spTree>
  </p:cSld>
  <p:clrMapOvr>
    <a:masterClrMapping/>
  </p:clrMapOvr>
  <p:transition>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7467600" cy="926976"/>
          </a:xfrm>
        </p:spPr>
        <p:txBody>
          <a:bodyPr>
            <a:normAutofit fontScale="90000"/>
          </a:bodyPr>
          <a:lstStyle/>
          <a:p>
            <a:r>
              <a:rPr lang="en-US" dirty="0" smtClean="0"/>
              <a:t>Gennady Trofimovich Konobeev</a:t>
            </a:r>
            <a:endParaRPr lang="ru-RU" dirty="0"/>
          </a:p>
        </p:txBody>
      </p:sp>
      <p:pic>
        <p:nvPicPr>
          <p:cNvPr id="4" name="Содержимое 3"/>
          <p:cNvPicPr>
            <a:picLocks noGrp="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0" y="1196752"/>
            <a:ext cx="4032448" cy="5184576"/>
          </a:xfrm>
          <a:prstGeom prst="rect">
            <a:avLst/>
          </a:prstGeom>
        </p:spPr>
      </p:pic>
      <p:sp>
        <p:nvSpPr>
          <p:cNvPr id="1025" name="Rectangle 1"/>
          <p:cNvSpPr>
            <a:spLocks noChangeArrowheads="1"/>
          </p:cNvSpPr>
          <p:nvPr/>
        </p:nvSpPr>
        <p:spPr bwMode="auto">
          <a:xfrm>
            <a:off x="4067944" y="856357"/>
            <a:ext cx="5076056" cy="60016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FF00"/>
                </a:solidFill>
                <a:effectLst/>
                <a:latin typeface="+mn-lt"/>
                <a:ea typeface="Calibri" pitchFamily="34" charset="0"/>
                <a:cs typeface="Times New Roman" pitchFamily="18" charset="0"/>
              </a:rPr>
              <a:t>During the  Great  Patriotic war  Gennady Trofimovich Konobeev was piloting  such aircrafts as</a:t>
            </a:r>
            <a:r>
              <a:rPr kumimoji="0" lang="en-US" sz="2400" b="0" i="0" u="none" strike="noStrike" cap="none" normalizeH="0" baseline="0" dirty="0" smtClean="0">
                <a:ln>
                  <a:noFill/>
                </a:ln>
                <a:solidFill>
                  <a:srgbClr val="FFFF00"/>
                </a:solidFill>
                <a:effectLst/>
                <a:latin typeface="+mn-lt"/>
                <a:ea typeface="Calibri" pitchFamily="34" charset="0"/>
                <a:cs typeface="Arial" pitchFamily="34" charset="0"/>
              </a:rPr>
              <a:t>  </a:t>
            </a:r>
            <a:r>
              <a:rPr kumimoji="0" lang="en-US" sz="2400" b="0" i="0" u="none" strike="noStrike" cap="none" normalizeH="0" baseline="0" dirty="0" smtClean="0">
                <a:ln>
                  <a:noFill/>
                </a:ln>
                <a:solidFill>
                  <a:srgbClr val="FFFF00"/>
                </a:solidFill>
                <a:effectLst/>
                <a:latin typeface="+mn-lt"/>
                <a:ea typeface="Calibri" pitchFamily="34" charset="0"/>
                <a:cs typeface="Times New Roman" pitchFamily="18" charset="0"/>
              </a:rPr>
              <a:t>Po-2, I-15 </a:t>
            </a:r>
            <a:r>
              <a:rPr kumimoji="0" lang="en-US" sz="2400" b="0" i="0" u="none" strike="noStrike" cap="none" normalizeH="0" baseline="0" dirty="0" err="1" smtClean="0">
                <a:ln>
                  <a:noFill/>
                </a:ln>
                <a:solidFill>
                  <a:srgbClr val="FFFF00"/>
                </a:solidFill>
                <a:effectLst/>
                <a:latin typeface="+mn-lt"/>
                <a:ea typeface="Calibri" pitchFamily="34" charset="0"/>
                <a:cs typeface="Times New Roman" pitchFamily="18" charset="0"/>
              </a:rPr>
              <a:t>bis</a:t>
            </a:r>
            <a:r>
              <a:rPr kumimoji="0" lang="en-US" sz="2400" b="0" i="0" u="none" strike="noStrike" cap="none" normalizeH="0" baseline="0" dirty="0" smtClean="0">
                <a:ln>
                  <a:noFill/>
                </a:ln>
                <a:solidFill>
                  <a:srgbClr val="FFFF00"/>
                </a:solidFill>
                <a:effectLst/>
                <a:latin typeface="+mn-lt"/>
                <a:ea typeface="Calibri" pitchFamily="34" charset="0"/>
                <a:cs typeface="Times New Roman" pitchFamily="18" charset="0"/>
              </a:rPr>
              <a:t>, I-15, I-16, IL-2, Pe-2 and Tu-2.</a:t>
            </a:r>
            <a:endParaRPr kumimoji="0" lang="ru-RU" sz="2400" b="0" i="0" u="none" strike="noStrike" cap="none" normalizeH="0" baseline="0" dirty="0" smtClean="0">
              <a:ln>
                <a:noFill/>
              </a:ln>
              <a:solidFill>
                <a:srgbClr val="FFFF00"/>
              </a:solidFill>
              <a:effectLst/>
              <a:latin typeface="+mn-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FF00"/>
                </a:solidFill>
                <a:effectLst/>
                <a:latin typeface="+mn-lt"/>
                <a:ea typeface="Calibri" pitchFamily="34" charset="0"/>
                <a:cs typeface="Times New Roman" pitchFamily="18" charset="0"/>
              </a:rPr>
              <a:t>The Orders and Medals were awarded to Lieutenant Colonel Gennady Trofimovich Konobeev for his personal bravery during the Great Patriotic war against Nazi army.</a:t>
            </a:r>
            <a:endParaRPr kumimoji="0" lang="ru-RU" sz="2400" b="0" i="0" u="none" strike="noStrike" cap="none" normalizeH="0" baseline="0" dirty="0" smtClean="0">
              <a:ln>
                <a:noFill/>
              </a:ln>
              <a:solidFill>
                <a:srgbClr val="FFFF00"/>
              </a:solidFill>
              <a:effectLst/>
              <a:latin typeface="+mn-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FF00"/>
                </a:solidFill>
                <a:effectLst/>
                <a:latin typeface="+mn-lt"/>
                <a:ea typeface="Calibri" pitchFamily="34" charset="0"/>
                <a:cs typeface="Times New Roman" pitchFamily="18" charset="0"/>
              </a:rPr>
              <a:t>The Orders and medals are:</a:t>
            </a:r>
            <a:endParaRPr kumimoji="0" lang="ru-RU" sz="2400" b="0" i="0" u="none" strike="noStrike" cap="none" normalizeH="0" baseline="0" dirty="0" smtClean="0">
              <a:ln>
                <a:noFill/>
              </a:ln>
              <a:solidFill>
                <a:srgbClr val="FFFF00"/>
              </a:solidFill>
              <a:effectLst/>
              <a:latin typeface="+mn-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FF00"/>
                </a:solidFill>
                <a:effectLst/>
                <a:latin typeface="+mn-lt"/>
                <a:ea typeface="Calibri" pitchFamily="34" charset="0"/>
                <a:cs typeface="Times New Roman" pitchFamily="18" charset="0"/>
              </a:rPr>
              <a:t>Three "Orders of the Red Banner”, two "Medals of Honour", the "Medal of Military Merit", four "Orders of the Patriotic War 1</a:t>
            </a:r>
            <a:r>
              <a:rPr kumimoji="0" lang="en-US" sz="2400" b="0" i="0" u="none" strike="noStrike" cap="none" normalizeH="0" baseline="30000" dirty="0" smtClean="0">
                <a:ln>
                  <a:noFill/>
                </a:ln>
                <a:solidFill>
                  <a:srgbClr val="FFFF00"/>
                </a:solidFill>
                <a:effectLst/>
                <a:latin typeface="+mn-lt"/>
                <a:ea typeface="Calibri" pitchFamily="34" charset="0"/>
                <a:cs typeface="Times New Roman" pitchFamily="18" charset="0"/>
              </a:rPr>
              <a:t>st</a:t>
            </a:r>
            <a:r>
              <a:rPr kumimoji="0" lang="en-US" sz="2400" b="0" i="0" u="none" strike="noStrike" cap="none" normalizeH="0" baseline="0" dirty="0" smtClean="0">
                <a:ln>
                  <a:noFill/>
                </a:ln>
                <a:solidFill>
                  <a:srgbClr val="FFFF00"/>
                </a:solidFill>
                <a:effectLst/>
                <a:latin typeface="+mn-lt"/>
                <a:ea typeface="Calibri" pitchFamily="34" charset="0"/>
                <a:cs typeface="Times New Roman" pitchFamily="18" charset="0"/>
              </a:rPr>
              <a:t> class and 2</a:t>
            </a:r>
            <a:r>
              <a:rPr kumimoji="0" lang="en-US" sz="2400" b="0" i="0" u="none" strike="noStrike" cap="none" normalizeH="0" baseline="30000" dirty="0" smtClean="0">
                <a:ln>
                  <a:noFill/>
                </a:ln>
                <a:solidFill>
                  <a:srgbClr val="FFFF00"/>
                </a:solidFill>
                <a:effectLst/>
                <a:latin typeface="+mn-lt"/>
                <a:ea typeface="Calibri" pitchFamily="34" charset="0"/>
                <a:cs typeface="Times New Roman" pitchFamily="18" charset="0"/>
              </a:rPr>
              <a:t>nd</a:t>
            </a:r>
            <a:r>
              <a:rPr kumimoji="0" lang="en-US" sz="2400" b="0" i="0" u="none" strike="noStrike" cap="none" normalizeH="0" baseline="0" dirty="0" smtClean="0">
                <a:ln>
                  <a:noFill/>
                </a:ln>
                <a:solidFill>
                  <a:srgbClr val="FFFF00"/>
                </a:solidFill>
                <a:effectLst/>
                <a:latin typeface="+mn-lt"/>
                <a:ea typeface="Calibri" pitchFamily="34" charset="0"/>
                <a:cs typeface="Times New Roman" pitchFamily="18" charset="0"/>
              </a:rPr>
              <a:t> class, " two "Orders of the Red Star." </a:t>
            </a:r>
            <a:endParaRPr kumimoji="0" lang="ru-RU" sz="2400" b="0" i="0" u="none" strike="noStrike" cap="none" normalizeH="0" baseline="0" dirty="0" smtClean="0">
              <a:ln>
                <a:noFill/>
              </a:ln>
              <a:solidFill>
                <a:srgbClr val="FFFF00"/>
              </a:solidFill>
              <a:effectLst/>
              <a:latin typeface="+mn-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FF00"/>
                </a:solidFill>
                <a:effectLst/>
                <a:latin typeface="+mn-lt"/>
                <a:ea typeface="Calibri" pitchFamily="34" charset="0"/>
                <a:cs typeface="Times New Roman" pitchFamily="18" charset="0"/>
              </a:rPr>
              <a:t>. </a:t>
            </a:r>
            <a:endParaRPr kumimoji="0" lang="en-US" sz="2400" b="0" i="0" u="none" strike="noStrike" cap="none" normalizeH="0" baseline="0" dirty="0" smtClean="0">
              <a:ln>
                <a:noFill/>
              </a:ln>
              <a:solidFill>
                <a:srgbClr val="FFFF00"/>
              </a:solidFill>
              <a:effectLst/>
              <a:latin typeface="+mn-lt"/>
              <a:cs typeface="Arial" pitchFamily="34" charset="0"/>
            </a:endParaRPr>
          </a:p>
        </p:txBody>
      </p:sp>
    </p:spTree>
  </p:cSld>
  <p:clrMapOvr>
    <a:masterClrMapping/>
  </p:clrMapOvr>
  <p:transition>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60032" y="0"/>
            <a:ext cx="4283968" cy="6858000"/>
          </a:xfrm>
        </p:spPr>
        <p:txBody>
          <a:bodyPr>
            <a:normAutofit/>
          </a:bodyPr>
          <a:lstStyle/>
          <a:p>
            <a:r>
              <a:rPr lang="en-US" dirty="0" smtClean="0">
                <a:solidFill>
                  <a:srgbClr val="FFC000"/>
                </a:solidFill>
              </a:rPr>
              <a:t>Roman</a:t>
            </a:r>
            <a:br>
              <a:rPr lang="en-US" dirty="0" smtClean="0">
                <a:solidFill>
                  <a:srgbClr val="FFC000"/>
                </a:solidFill>
              </a:rPr>
            </a:br>
            <a:r>
              <a:rPr lang="ru-RU" dirty="0" smtClean="0">
                <a:solidFill>
                  <a:srgbClr val="FFC000"/>
                </a:solidFill>
              </a:rPr>
              <a:t> А</a:t>
            </a:r>
            <a:r>
              <a:rPr lang="en-US" dirty="0" smtClean="0">
                <a:solidFill>
                  <a:srgbClr val="FFC000"/>
                </a:solidFill>
              </a:rPr>
              <a:t>natolyevich</a:t>
            </a:r>
            <a:br>
              <a:rPr lang="en-US" dirty="0" smtClean="0">
                <a:solidFill>
                  <a:srgbClr val="FFC000"/>
                </a:solidFill>
              </a:rPr>
            </a:br>
            <a:r>
              <a:rPr lang="ru-RU" dirty="0" smtClean="0">
                <a:solidFill>
                  <a:srgbClr val="FFC000"/>
                </a:solidFill>
              </a:rPr>
              <a:t> Т</a:t>
            </a:r>
            <a:r>
              <a:rPr lang="en-US" dirty="0" smtClean="0">
                <a:solidFill>
                  <a:srgbClr val="FFC000"/>
                </a:solidFill>
              </a:rPr>
              <a:t>imofeyev</a:t>
            </a:r>
            <a:br>
              <a:rPr lang="en-US" dirty="0" smtClean="0">
                <a:solidFill>
                  <a:srgbClr val="FFC000"/>
                </a:solidFill>
              </a:rPr>
            </a:br>
            <a:r>
              <a:rPr lang="en-US" dirty="0" smtClean="0">
                <a:solidFill>
                  <a:srgbClr val="FFC000"/>
                </a:solidFill>
              </a:rPr>
              <a:t> </a:t>
            </a:r>
            <a:br>
              <a:rPr lang="en-US" dirty="0" smtClean="0">
                <a:solidFill>
                  <a:srgbClr val="FFC000"/>
                </a:solidFill>
              </a:rPr>
            </a:br>
            <a:r>
              <a:rPr lang="en-US" dirty="0" smtClean="0">
                <a:solidFill>
                  <a:srgbClr val="FFC000"/>
                </a:solidFill>
              </a:rPr>
              <a:t/>
            </a:r>
            <a:br>
              <a:rPr lang="en-US" dirty="0" smtClean="0">
                <a:solidFill>
                  <a:srgbClr val="FFC000"/>
                </a:solidFill>
              </a:rPr>
            </a:br>
            <a:r>
              <a:rPr lang="en-US" dirty="0" smtClean="0">
                <a:solidFill>
                  <a:srgbClr val="FFC000"/>
                </a:solidFill>
              </a:rPr>
              <a:t>  Military University Lieutenant Colonel</a:t>
            </a:r>
            <a:endParaRPr lang="ru-RU" dirty="0">
              <a:solidFill>
                <a:srgbClr val="FFC000"/>
              </a:solidFill>
            </a:endParaRPr>
          </a:p>
        </p:txBody>
      </p:sp>
      <p:pic>
        <p:nvPicPr>
          <p:cNvPr id="4" name="Содержимое 3"/>
          <p:cNvPicPr>
            <a:picLocks noGrp="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4860032" cy="6858000"/>
          </a:xfrm>
          <a:prstGeom prst="rect">
            <a:avLst/>
          </a:prstGeom>
        </p:spPr>
      </p:pic>
    </p:spTree>
  </p:cSld>
  <p:clrMapOvr>
    <a:masterClrMapping/>
  </p:clrMapOvr>
  <p:transition>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5724128" cy="6858000"/>
          </a:xfrm>
        </p:spPr>
        <p:txBody>
          <a:bodyPr>
            <a:normAutofit fontScale="77500" lnSpcReduction="20000"/>
          </a:bodyPr>
          <a:lstStyle/>
          <a:p>
            <a:endParaRPr lang="ru-RU" dirty="0" smtClean="0"/>
          </a:p>
          <a:p>
            <a:r>
              <a:rPr lang="en-US" dirty="0" smtClean="0"/>
              <a:t>Shavernovsky Mikhail </a:t>
            </a:r>
            <a:r>
              <a:rPr lang="en-US" dirty="0"/>
              <a:t>was born in 1922.</a:t>
            </a:r>
            <a:endParaRPr lang="ru-RU" dirty="0"/>
          </a:p>
          <a:p>
            <a:r>
              <a:rPr lang="en-US" dirty="0"/>
              <a:t>He took the oath of </a:t>
            </a:r>
            <a:r>
              <a:rPr lang="en-US" dirty="0" smtClean="0"/>
              <a:t>allegiance </a:t>
            </a:r>
            <a:r>
              <a:rPr lang="en-US" dirty="0"/>
              <a:t>at Podolsk Infantry Military School in March in 1941.</a:t>
            </a:r>
            <a:endParaRPr lang="ru-RU" dirty="0"/>
          </a:p>
          <a:p>
            <a:r>
              <a:rPr lang="en-US" dirty="0"/>
              <a:t>He ( grandfather) became a military cadet of Podolsk infantry military school in March  in 1941.</a:t>
            </a:r>
            <a:endParaRPr lang="ru-RU" dirty="0"/>
          </a:p>
          <a:p>
            <a:r>
              <a:rPr lang="en-US" dirty="0"/>
              <a:t>Shavernovsky M.D. participated in the defence of Moscow as a military cadet of Podolsk infantry military school.</a:t>
            </a:r>
            <a:endParaRPr lang="ru-RU" dirty="0"/>
          </a:p>
          <a:p>
            <a:r>
              <a:rPr lang="en-US" dirty="0"/>
              <a:t>He took part in the defence of Stalingrad from July to September 1942.</a:t>
            </a:r>
            <a:endParaRPr lang="ru-RU" dirty="0"/>
          </a:p>
          <a:p>
            <a:r>
              <a:rPr lang="en-US" dirty="0"/>
              <a:t>He served in the regimental military reconnaissance.</a:t>
            </a:r>
            <a:endParaRPr lang="ru-RU" dirty="0"/>
          </a:p>
          <a:p>
            <a:r>
              <a:rPr lang="en-US" dirty="0"/>
              <a:t>In September in 1942  he was seriously wounded.</a:t>
            </a:r>
            <a:endParaRPr lang="ru-RU" dirty="0"/>
          </a:p>
          <a:p>
            <a:r>
              <a:rPr lang="en-US" dirty="0"/>
              <a:t>From September  to July 1944  he was treated at </a:t>
            </a:r>
            <a:r>
              <a:rPr lang="en-US" dirty="0" smtClean="0"/>
              <a:t>hospital</a:t>
            </a:r>
            <a:endParaRPr lang="ru-RU" dirty="0" smtClean="0"/>
          </a:p>
          <a:p>
            <a:endParaRPr lang="ru-RU" dirty="0"/>
          </a:p>
        </p:txBody>
      </p:sp>
      <p:pic>
        <p:nvPicPr>
          <p:cNvPr id="5" name="Picture 2" descr="C:\Users\Валерий\Desktop\Проект 2015 Наташа\Шаверновский Д\Дедушка Шаверновского\00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24128" y="692696"/>
            <a:ext cx="3419872" cy="5445224"/>
          </a:xfrm>
          <a:prstGeom prst="rect">
            <a:avLst/>
          </a:prstGeom>
          <a:noFill/>
        </p:spPr>
      </p:pic>
      <p:sp>
        <p:nvSpPr>
          <p:cNvPr id="4" name="Прямоугольник 3"/>
          <p:cNvSpPr/>
          <p:nvPr/>
        </p:nvSpPr>
        <p:spPr>
          <a:xfrm>
            <a:off x="5724128" y="6165304"/>
            <a:ext cx="3156633" cy="523220"/>
          </a:xfrm>
          <a:prstGeom prst="rect">
            <a:avLst/>
          </a:prstGeom>
        </p:spPr>
        <p:txBody>
          <a:bodyPr wrap="none">
            <a:spAutoFit/>
          </a:bodyPr>
          <a:lstStyle/>
          <a:p>
            <a:r>
              <a:rPr lang="en-US" sz="2800" dirty="0" smtClean="0">
                <a:solidFill>
                  <a:srgbClr val="00B0F0"/>
                </a:solidFill>
                <a:latin typeface="Times New Roman" pitchFamily="18" charset="0"/>
                <a:cs typeface="Times New Roman" pitchFamily="18" charset="0"/>
              </a:rPr>
              <a:t>Shavernovsky M.D. </a:t>
            </a:r>
            <a:endParaRPr lang="ru-RU" sz="2800" dirty="0">
              <a:solidFill>
                <a:srgbClr val="00B0F0"/>
              </a:solidFill>
              <a:latin typeface="Times New Roman" pitchFamily="18" charset="0"/>
              <a:cs typeface="Times New Roman" pitchFamily="18" charset="0"/>
            </a:endParaRPr>
          </a:p>
        </p:txBody>
      </p:sp>
    </p:spTree>
  </p:cSld>
  <p:clrMapOvr>
    <a:masterClrMapping/>
  </p:clrMapOvr>
  <p:transition>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79512" y="764704"/>
            <a:ext cx="8964488" cy="5904656"/>
          </a:xfrm>
        </p:spPr>
        <p:txBody>
          <a:bodyPr>
            <a:normAutofit/>
          </a:bodyPr>
          <a:lstStyle/>
          <a:p>
            <a:r>
              <a:rPr lang="en-US" dirty="0"/>
              <a:t>Both the “Order of the Patriotic War</a:t>
            </a:r>
            <a:r>
              <a:rPr lang="ru-RU" dirty="0"/>
              <a:t> </a:t>
            </a:r>
            <a:r>
              <a:rPr lang="en-US" dirty="0"/>
              <a:t>1</a:t>
            </a:r>
            <a:r>
              <a:rPr lang="en-US" baseline="30000" dirty="0"/>
              <a:t>st</a:t>
            </a:r>
            <a:r>
              <a:rPr lang="en-US" dirty="0"/>
              <a:t> class” and</a:t>
            </a:r>
            <a:r>
              <a:rPr lang="en-US" b="1" dirty="0"/>
              <a:t> </a:t>
            </a:r>
            <a:r>
              <a:rPr lang="en-US" dirty="0"/>
              <a:t> the “Order of the Patriotic War</a:t>
            </a:r>
            <a:r>
              <a:rPr lang="ru-RU" dirty="0"/>
              <a:t> </a:t>
            </a:r>
            <a:r>
              <a:rPr lang="en-US" dirty="0"/>
              <a:t>2</a:t>
            </a:r>
            <a:r>
              <a:rPr lang="en-US" baseline="30000" dirty="0"/>
              <a:t>nd</a:t>
            </a:r>
            <a:r>
              <a:rPr lang="en-US" dirty="0"/>
              <a:t> class”  were awarded to him for heroic deeds during the Great Patriotic War.</a:t>
            </a:r>
            <a:endParaRPr lang="ru-RU" dirty="0"/>
          </a:p>
          <a:p>
            <a:r>
              <a:rPr lang="en-US" dirty="0"/>
              <a:t>The “Medal for Courage" and the Medal "For the Defence of Moscow" were awarded to him  for  the defence of Moscow during the battle of Moscow.</a:t>
            </a:r>
            <a:endParaRPr lang="ru-RU" dirty="0"/>
          </a:p>
          <a:p>
            <a:r>
              <a:rPr lang="en-US" dirty="0"/>
              <a:t>The Medal "For the Defence of Stalingrad" was awarded to Shavernovsky M.D. for the </a:t>
            </a:r>
            <a:r>
              <a:rPr lang="en-US" dirty="0" err="1"/>
              <a:t>the</a:t>
            </a:r>
            <a:r>
              <a:rPr lang="en-US" dirty="0"/>
              <a:t> defence of Stalingrad against Nazi army.</a:t>
            </a:r>
            <a:endParaRPr lang="ru-RU" dirty="0"/>
          </a:p>
          <a:p>
            <a:r>
              <a:rPr lang="en-US" dirty="0"/>
              <a:t>He was a disabled Great Patriotic war veteran. </a:t>
            </a:r>
            <a:endParaRPr lang="ru-RU" dirty="0"/>
          </a:p>
          <a:p>
            <a:endParaRPr lang="ru-RU" dirty="0"/>
          </a:p>
        </p:txBody>
      </p:sp>
    </p:spTree>
  </p:cSld>
  <p:clrMapOvr>
    <a:masterClrMapping/>
  </p:clrMapOvr>
  <p:transition>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Валерий\Desktop\Проект 2015 Наташа\Шаверновский Д\013.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0" y="0"/>
            <a:ext cx="4679504" cy="6684447"/>
          </a:xfrm>
          <a:prstGeom prst="rect">
            <a:avLst/>
          </a:prstGeom>
          <a:noFill/>
        </p:spPr>
      </p:pic>
      <p:pic>
        <p:nvPicPr>
          <p:cNvPr id="12291" name="Picture 3" descr="C:\Users\Валерий\Desktop\Проект 2015 Наташа\Шаверновский Д\01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54360" y="0"/>
            <a:ext cx="4689640" cy="6638331"/>
          </a:xfrm>
          <a:prstGeom prst="rect">
            <a:avLst/>
          </a:prstGeom>
          <a:noFill/>
        </p:spPr>
      </p:pic>
    </p:spTree>
  </p:cSld>
  <p:clrMapOvr>
    <a:masterClrMapping/>
  </p:clrMapOvr>
  <p:transition>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Валерий\Desktop\Проект 2015 Наташа\Шаверновский Д\Фото Коррекция\007.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0" y="0"/>
            <a:ext cx="5112568" cy="3659170"/>
          </a:xfrm>
          <a:prstGeom prst="rect">
            <a:avLst/>
          </a:prstGeom>
          <a:noFill/>
        </p:spPr>
      </p:pic>
      <p:pic>
        <p:nvPicPr>
          <p:cNvPr id="4" name="Picture 2" descr="C:\Users\Валерий\Desktop\Проект 2015 Наташа\Шаверновский Д\Фото Коррекция\01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403138"/>
            <a:ext cx="5148064" cy="3454862"/>
          </a:xfrm>
          <a:prstGeom prst="rect">
            <a:avLst/>
          </a:prstGeom>
          <a:noFill/>
        </p:spPr>
      </p:pic>
      <p:pic>
        <p:nvPicPr>
          <p:cNvPr id="5" name="Picture 2" descr="C:\Users\Валерий\Desktop\Проект 2015 Наташа\Шаверновский Д\013.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76056" y="0"/>
            <a:ext cx="3456384" cy="4937277"/>
          </a:xfrm>
          <a:prstGeom prst="rect">
            <a:avLst/>
          </a:prstGeom>
          <a:noFill/>
          <a:ln w="9525">
            <a:noFill/>
            <a:miter lim="800000"/>
            <a:headEnd/>
            <a:tailEnd/>
          </a:ln>
          <a:effectLst/>
        </p:spPr>
      </p:pic>
      <p:pic>
        <p:nvPicPr>
          <p:cNvPr id="6" name="Picture 3" descr="C:\Users\Валерий\Desktop\Проект 2015 Наташа\Шаверновский Д\014.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12160" y="2594826"/>
            <a:ext cx="3131840" cy="4433216"/>
          </a:xfrm>
          <a:prstGeom prst="rect">
            <a:avLst/>
          </a:prstGeom>
          <a:noFill/>
        </p:spPr>
      </p:pic>
    </p:spTree>
  </p:cSld>
  <p:clrMapOvr>
    <a:masterClrMapping/>
  </p:clrMapOvr>
  <p:transition>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Валерий\Desktop\Проект 2015 Наташа\Шаверновский Д\Фото Коррекция\005.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0" y="0"/>
            <a:ext cx="4644008" cy="3198191"/>
          </a:xfrm>
          <a:prstGeom prst="rect">
            <a:avLst/>
          </a:prstGeom>
          <a:noFill/>
        </p:spPr>
      </p:pic>
      <p:pic>
        <p:nvPicPr>
          <p:cNvPr id="5" name="Picture 2" descr="C:\Users\Валерий\Desktop\Проект 2015 Наташа\Шаверновский Д\Фото Коррекция\00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66900" y="3140968"/>
            <a:ext cx="4377100" cy="3717032"/>
          </a:xfrm>
          <a:prstGeom prst="rect">
            <a:avLst/>
          </a:prstGeom>
          <a:noFill/>
        </p:spPr>
      </p:pic>
      <p:pic>
        <p:nvPicPr>
          <p:cNvPr id="4" name="Picture 2" descr="C:\Users\Валерий\Desktop\Проект 2015 Наташа\Шаверновский Д\Фото Коррекция\00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1942" y="0"/>
            <a:ext cx="4672058" cy="3140968"/>
          </a:xfrm>
          <a:prstGeom prst="rect">
            <a:avLst/>
          </a:prstGeom>
          <a:noFill/>
        </p:spPr>
      </p:pic>
      <p:pic>
        <p:nvPicPr>
          <p:cNvPr id="6" name="Picture 3" descr="C:\Users\Валерий\Desktop\Проект 2015 Наташа\Шаверновский Д\Фото Коррекция\009.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3140968"/>
            <a:ext cx="4896544" cy="3717032"/>
          </a:xfrm>
          <a:prstGeom prst="rect">
            <a:avLst/>
          </a:prstGeom>
          <a:noFill/>
        </p:spPr>
      </p:pic>
    </p:spTree>
  </p:cSld>
  <p:clrMapOvr>
    <a:masterClrMapping/>
  </p:clrMapOvr>
  <p:transition>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0" y="404664"/>
            <a:ext cx="9144000" cy="2016225"/>
          </a:xfrm>
        </p:spPr>
        <p:txBody>
          <a:bodyPr/>
          <a:lstStyle/>
          <a:p>
            <a:r>
              <a:rPr lang="en-US" sz="3600" dirty="0" smtClean="0">
                <a:solidFill>
                  <a:srgbClr val="00B0F0"/>
                </a:solidFill>
                <a:latin typeface="Times New Roman" pitchFamily="18" charset="0"/>
                <a:cs typeface="Times New Roman" pitchFamily="18" charset="0"/>
              </a:rPr>
              <a:t>Checheta Grigoriy Michaylovich </a:t>
            </a:r>
            <a:r>
              <a:rPr lang="ru-RU" sz="3600" dirty="0" smtClean="0">
                <a:solidFill>
                  <a:srgbClr val="00B0F0"/>
                </a:solidFill>
                <a:latin typeface="Times New Roman" pitchFamily="18" charset="0"/>
                <a:cs typeface="Times New Roman" pitchFamily="18" charset="0"/>
              </a:rPr>
              <a:t>(1913-1992)</a:t>
            </a:r>
            <a:endParaRPr lang="en-US" sz="3600" dirty="0" smtClean="0">
              <a:solidFill>
                <a:srgbClr val="00B0F0"/>
              </a:solidFill>
              <a:latin typeface="Times New Roman" pitchFamily="18" charset="0"/>
              <a:cs typeface="Times New Roman" pitchFamily="18" charset="0"/>
            </a:endParaRPr>
          </a:p>
          <a:p>
            <a:r>
              <a:rPr lang="en-US" sz="3600" dirty="0" smtClean="0">
                <a:solidFill>
                  <a:srgbClr val="00B0F0"/>
                </a:solidFill>
                <a:latin typeface="Times New Roman" pitchFamily="18" charset="0"/>
                <a:cs typeface="Times New Roman" pitchFamily="18" charset="0"/>
              </a:rPr>
              <a:t>Kotelnikova Sofiya Borisovna </a:t>
            </a:r>
            <a:r>
              <a:rPr lang="ru-RU" sz="3600" dirty="0" smtClean="0">
                <a:solidFill>
                  <a:srgbClr val="00B0F0"/>
                </a:solidFill>
                <a:latin typeface="Times New Roman" pitchFamily="18" charset="0"/>
                <a:cs typeface="Times New Roman" pitchFamily="18" charset="0"/>
              </a:rPr>
              <a:t>(1922-1991)</a:t>
            </a:r>
            <a:endParaRPr lang="en-US" sz="3600" dirty="0" smtClean="0">
              <a:solidFill>
                <a:srgbClr val="00B0F0"/>
              </a:solidFill>
              <a:latin typeface="Times New Roman" pitchFamily="18" charset="0"/>
              <a:cs typeface="Times New Roman" pitchFamily="18" charset="0"/>
            </a:endParaRPr>
          </a:p>
          <a:p>
            <a:r>
              <a:rPr lang="en-US" sz="3200" dirty="0" smtClean="0">
                <a:solidFill>
                  <a:srgbClr val="00B0F0"/>
                </a:solidFill>
                <a:latin typeface="Times New Roman" pitchFamily="18" charset="0"/>
                <a:cs typeface="Times New Roman" pitchFamily="18" charset="0"/>
              </a:rPr>
              <a:t>Kurnishov Konstantin Nikolayevich </a:t>
            </a:r>
            <a:r>
              <a:rPr lang="ru-RU" sz="3200" dirty="0" smtClean="0">
                <a:solidFill>
                  <a:srgbClr val="00B0F0"/>
                </a:solidFill>
                <a:latin typeface="Times New Roman" pitchFamily="18" charset="0"/>
                <a:cs typeface="Times New Roman" pitchFamily="18" charset="0"/>
              </a:rPr>
              <a:t>(1920-1997)</a:t>
            </a:r>
            <a:endParaRPr lang="en-US" sz="3200" dirty="0" smtClean="0">
              <a:solidFill>
                <a:srgbClr val="00B0F0"/>
              </a:solidFill>
              <a:latin typeface="Times New Roman" pitchFamily="18" charset="0"/>
              <a:cs typeface="Times New Roman" pitchFamily="18" charset="0"/>
            </a:endParaRPr>
          </a:p>
          <a:p>
            <a:endParaRPr lang="en-US" sz="3600" dirty="0" smtClean="0">
              <a:latin typeface="Times New Roman" pitchFamily="18" charset="0"/>
              <a:cs typeface="Times New Roman" pitchFamily="18" charset="0"/>
            </a:endParaRPr>
          </a:p>
          <a:p>
            <a:pPr>
              <a:buNone/>
            </a:pPr>
            <a:endParaRPr lang="en-US" sz="3600" dirty="0" smtClean="0">
              <a:latin typeface="Times New Roman" pitchFamily="18" charset="0"/>
              <a:cs typeface="Times New Roman" pitchFamily="18" charset="0"/>
            </a:endParaRPr>
          </a:p>
          <a:p>
            <a:endParaRPr lang="en-US" sz="3200" dirty="0" smtClean="0">
              <a:latin typeface="Times New Roman" pitchFamily="18" charset="0"/>
              <a:cs typeface="Times New Roman" pitchFamily="18" charset="0"/>
            </a:endParaRPr>
          </a:p>
          <a:p>
            <a:r>
              <a:rPr lang="ru-RU" sz="3200" dirty="0" smtClean="0">
                <a:latin typeface="Times New Roman" pitchFamily="18" charset="0"/>
                <a:cs typeface="Times New Roman" pitchFamily="18" charset="0"/>
              </a:rPr>
              <a:t>Чечета Григорий Михайлович (1913-1992)</a:t>
            </a:r>
          </a:p>
          <a:p>
            <a:r>
              <a:rPr lang="ru-RU" sz="3200" dirty="0" smtClean="0">
                <a:latin typeface="Times New Roman" pitchFamily="18" charset="0"/>
                <a:cs typeface="Times New Roman" pitchFamily="18" charset="0"/>
              </a:rPr>
              <a:t>Жеребчевская (Котельникова) Софья Борисовна (1922-1991)</a:t>
            </a:r>
          </a:p>
          <a:p>
            <a:r>
              <a:rPr lang="ru-RU" sz="3200" dirty="0" smtClean="0">
                <a:latin typeface="Times New Roman" pitchFamily="18" charset="0"/>
                <a:cs typeface="Times New Roman" pitchFamily="18" charset="0"/>
              </a:rPr>
              <a:t>Курнышов Константин Николаевич (1920-1997)</a:t>
            </a:r>
            <a:endParaRPr lang="en-US" sz="3200" dirty="0" smtClean="0">
              <a:latin typeface="Times New Roman" pitchFamily="18" charset="0"/>
              <a:cs typeface="Times New Roman" pitchFamily="18" charset="0"/>
            </a:endParaRPr>
          </a:p>
          <a:p>
            <a:endParaRPr lang="en-US" sz="3200" dirty="0" smtClean="0">
              <a:solidFill>
                <a:srgbClr val="00B0F0"/>
              </a:solidFill>
              <a:latin typeface="Times New Roman" pitchFamily="18" charset="0"/>
              <a:cs typeface="Times New Roman" pitchFamily="18" charset="0"/>
            </a:endParaRPr>
          </a:p>
          <a:p>
            <a:endParaRPr lang="en-US" sz="3200" dirty="0" smtClean="0">
              <a:latin typeface="Times New Roman" pitchFamily="18" charset="0"/>
              <a:cs typeface="Times New Roman" pitchFamily="18" charset="0"/>
            </a:endParaRPr>
          </a:p>
          <a:p>
            <a:r>
              <a:rPr lang="ru-RU" sz="3200" dirty="0" smtClean="0">
                <a:latin typeface="Times New Roman" pitchFamily="18" charset="0"/>
                <a:cs typeface="Times New Roman" pitchFamily="18" charset="0"/>
              </a:rPr>
              <a:t> </a:t>
            </a:r>
          </a:p>
          <a:p>
            <a:pPr marL="0" indent="0">
              <a:buNone/>
            </a:pPr>
            <a:endParaRPr lang="ru-RU" dirty="0"/>
          </a:p>
        </p:txBody>
      </p:sp>
    </p:spTree>
    <p:extLst>
      <p:ext uri="{BB962C8B-B14F-4D97-AF65-F5344CB8AC3E}">
        <p14:creationId xmlns:p14="http://schemas.microsoft.com/office/powerpoint/2010/main" val="1670361817"/>
      </p:ext>
    </p:extLst>
  </p:cSld>
  <p:clrMapOvr>
    <a:masterClrMapping/>
  </p:clrMapOvr>
  <p:transition>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763688" cy="2343807"/>
          </a:xfrm>
          <a:prstGeom prst="rect">
            <a:avLst/>
          </a:prstGeom>
        </p:spPr>
      </p:pic>
      <p:pic>
        <p:nvPicPr>
          <p:cNvPr id="7" name="Объект 6"/>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475656" y="1268760"/>
            <a:ext cx="2952328" cy="2680169"/>
          </a:xfrm>
          <a:prstGeom prst="rect">
            <a:avLst/>
          </a:prstGeom>
        </p:spPr>
      </p:pic>
      <p:pic>
        <p:nvPicPr>
          <p:cNvPr id="8" name="Рисунок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0" y="476672"/>
            <a:ext cx="2404491" cy="2694499"/>
          </a:xfrm>
          <a:prstGeom prst="rect">
            <a:avLst/>
          </a:prstGeom>
        </p:spPr>
      </p:pic>
      <p:pic>
        <p:nvPicPr>
          <p:cNvPr id="10" name="Рисунок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88182" y="548680"/>
            <a:ext cx="2555818" cy="2680169"/>
          </a:xfrm>
          <a:prstGeom prst="rect">
            <a:avLst/>
          </a:prstGeom>
        </p:spPr>
      </p:pic>
      <p:pic>
        <p:nvPicPr>
          <p:cNvPr id="11" name="Рисунок 10"/>
          <p:cNvPicPr>
            <a:picLocks noChangeAspect="1"/>
          </p:cNvPicPr>
          <p:nvPr/>
        </p:nvPicPr>
        <p:blipFill>
          <a:blip r:embed="rId6" cstate="email">
            <a:extLst>
              <a:ext uri="{28A0092B-C50C-407E-A947-70E740481C1C}">
                <a14:useLocalDpi xmlns:a14="http://schemas.microsoft.com/office/drawing/2010/main"/>
              </a:ext>
            </a:extLst>
          </a:blip>
          <a:srcRect l="8452" t="11276" r="12660" b="12535"/>
          <a:stretch>
            <a:fillRect/>
          </a:stretch>
        </p:blipFill>
        <p:spPr>
          <a:xfrm>
            <a:off x="7127776" y="4293096"/>
            <a:ext cx="2016224" cy="1872208"/>
          </a:xfrm>
          <a:prstGeom prst="rect">
            <a:avLst/>
          </a:prstGeom>
        </p:spPr>
      </p:pic>
      <p:pic>
        <p:nvPicPr>
          <p:cNvPr id="12" name="Рисунок 11"/>
          <p:cNvPicPr>
            <a:picLocks noChangeAspect="1"/>
          </p:cNvPicPr>
          <p:nvPr/>
        </p:nvPicPr>
        <p:blipFill>
          <a:blip r:embed="rId7" cstate="email">
            <a:extLst>
              <a:ext uri="{28A0092B-C50C-407E-A947-70E740481C1C}">
                <a14:useLocalDpi xmlns:a14="http://schemas.microsoft.com/office/drawing/2010/main"/>
              </a:ext>
            </a:extLst>
          </a:blip>
          <a:srcRect l="5556" t="6974"/>
          <a:stretch>
            <a:fillRect/>
          </a:stretch>
        </p:blipFill>
        <p:spPr>
          <a:xfrm>
            <a:off x="2123728" y="4221088"/>
            <a:ext cx="2448208" cy="1920940"/>
          </a:xfrm>
          <a:prstGeom prst="rect">
            <a:avLst/>
          </a:prstGeom>
        </p:spPr>
      </p:pic>
      <p:pic>
        <p:nvPicPr>
          <p:cNvPr id="13" name="Рисунок 1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932040" y="3933056"/>
            <a:ext cx="2404491" cy="2064956"/>
          </a:xfrm>
          <a:prstGeom prst="rect">
            <a:avLst/>
          </a:prstGeom>
        </p:spPr>
      </p:pic>
    </p:spTree>
    <p:extLst>
      <p:ext uri="{BB962C8B-B14F-4D97-AF65-F5344CB8AC3E}">
        <p14:creationId xmlns:p14="http://schemas.microsoft.com/office/powerpoint/2010/main" val="3216660528"/>
      </p:ext>
    </p:extLst>
  </p:cSld>
  <p:clrMapOvr>
    <a:masterClrMapping/>
  </p:clrMapOvr>
  <p:transition>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07504" y="1412776"/>
            <a:ext cx="2592288" cy="4048721"/>
          </a:xfrm>
          <a:prstGeom prst="rect">
            <a:avLst/>
          </a:prstGeom>
        </p:spPr>
      </p:pic>
      <p:pic>
        <p:nvPicPr>
          <p:cNvPr id="5" name="Рисунок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11760" y="836712"/>
            <a:ext cx="3384376" cy="2455313"/>
          </a:xfrm>
          <a:prstGeom prst="rect">
            <a:avLst/>
          </a:prstGeom>
        </p:spPr>
      </p:pic>
      <p:pic>
        <p:nvPicPr>
          <p:cNvPr id="6" name="Рисунок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52120" y="908720"/>
            <a:ext cx="3491880" cy="2455313"/>
          </a:xfrm>
          <a:prstGeom prst="rect">
            <a:avLst/>
          </a:prstGeom>
        </p:spPr>
      </p:pic>
      <p:pic>
        <p:nvPicPr>
          <p:cNvPr id="7" name="Рисунок 6"/>
          <p:cNvPicPr>
            <a:picLocks noChangeAspect="1"/>
          </p:cNvPicPr>
          <p:nvPr/>
        </p:nvPicPr>
        <p:blipFill>
          <a:blip r:embed="rId5" cstate="print"/>
          <a:stretch>
            <a:fillRect/>
          </a:stretch>
        </p:blipFill>
        <p:spPr>
          <a:xfrm>
            <a:off x="2627784" y="3573016"/>
            <a:ext cx="3384376" cy="2520280"/>
          </a:xfrm>
          <a:prstGeom prst="rect">
            <a:avLst/>
          </a:prstGeom>
        </p:spPr>
      </p:pic>
      <p:pic>
        <p:nvPicPr>
          <p:cNvPr id="8" name="Рисунок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52120" y="3573016"/>
            <a:ext cx="3491880" cy="2282531"/>
          </a:xfrm>
          <a:prstGeom prst="rect">
            <a:avLst/>
          </a:prstGeom>
        </p:spPr>
      </p:pic>
    </p:spTree>
    <p:extLst>
      <p:ext uri="{BB962C8B-B14F-4D97-AF65-F5344CB8AC3E}">
        <p14:creationId xmlns:p14="http://schemas.microsoft.com/office/powerpoint/2010/main" val="99210325"/>
      </p:ext>
    </p:extLst>
  </p:cSld>
  <p:clrMapOvr>
    <a:masterClrMapping/>
  </p:clrMapOvr>
  <p:transition>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Валерий\Desktop\Проект 2015 Наташа\фото Папа Гришина К\Дмитрий осипович Щербаков Гришин К\00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764704"/>
            <a:ext cx="3673031" cy="5484645"/>
          </a:xfrm>
          <a:prstGeom prst="rect">
            <a:avLst/>
          </a:prstGeom>
          <a:noFill/>
        </p:spPr>
      </p:pic>
      <p:sp>
        <p:nvSpPr>
          <p:cNvPr id="6" name="Прямоугольник 5"/>
          <p:cNvSpPr/>
          <p:nvPr/>
        </p:nvSpPr>
        <p:spPr>
          <a:xfrm>
            <a:off x="3779912" y="404665"/>
            <a:ext cx="5364088" cy="6186309"/>
          </a:xfrm>
          <a:prstGeom prst="rect">
            <a:avLst/>
          </a:prstGeom>
        </p:spPr>
        <p:txBody>
          <a:bodyPr wrap="square">
            <a:spAutoFit/>
          </a:bodyPr>
          <a:lstStyle/>
          <a:p>
            <a:r>
              <a:rPr lang="en-US" sz="4400" dirty="0" smtClean="0">
                <a:solidFill>
                  <a:schemeClr val="tx2">
                    <a:lumMod val="75000"/>
                  </a:schemeClr>
                </a:solidFill>
                <a:latin typeface="Times New Roman" pitchFamily="18" charset="0"/>
                <a:cs typeface="Times New Roman" pitchFamily="18" charset="0"/>
              </a:rPr>
              <a:t>Grandfather</a:t>
            </a:r>
            <a:r>
              <a:rPr lang="ru-RU" sz="4400" dirty="0" smtClean="0">
                <a:solidFill>
                  <a:schemeClr val="tx2">
                    <a:lumMod val="75000"/>
                  </a:schemeClr>
                </a:solidFill>
                <a:latin typeface="Times New Roman" pitchFamily="18" charset="0"/>
                <a:cs typeface="Times New Roman" pitchFamily="18" charset="0"/>
              </a:rPr>
              <a:t/>
            </a:r>
            <a:br>
              <a:rPr lang="ru-RU" sz="4400" dirty="0" smtClean="0">
                <a:solidFill>
                  <a:schemeClr val="tx2">
                    <a:lumMod val="75000"/>
                  </a:schemeClr>
                </a:solidFill>
                <a:latin typeface="Times New Roman" pitchFamily="18" charset="0"/>
                <a:cs typeface="Times New Roman" pitchFamily="18" charset="0"/>
              </a:rPr>
            </a:br>
            <a:r>
              <a:rPr lang="en-US" sz="4400" dirty="0" smtClean="0">
                <a:solidFill>
                  <a:schemeClr val="tx2">
                    <a:lumMod val="75000"/>
                  </a:schemeClr>
                </a:solidFill>
                <a:latin typeface="Times New Roman" pitchFamily="18" charset="0"/>
                <a:cs typeface="Times New Roman" pitchFamily="18" charset="0"/>
              </a:rPr>
              <a:t>Dmitry Osipovich Shcherbakov  </a:t>
            </a:r>
            <a:r>
              <a:rPr lang="ru-RU" sz="4400" dirty="0" smtClean="0">
                <a:solidFill>
                  <a:schemeClr val="tx2">
                    <a:lumMod val="75000"/>
                  </a:schemeClr>
                </a:solidFill>
                <a:latin typeface="Times New Roman" pitchFamily="18" charset="0"/>
                <a:cs typeface="Times New Roman" pitchFamily="18" charset="0"/>
              </a:rPr>
              <a:t/>
            </a:r>
            <a:br>
              <a:rPr lang="ru-RU" sz="4400" dirty="0" smtClean="0">
                <a:solidFill>
                  <a:schemeClr val="tx2">
                    <a:lumMod val="75000"/>
                  </a:schemeClr>
                </a:solidFill>
                <a:latin typeface="Times New Roman" pitchFamily="18" charset="0"/>
                <a:cs typeface="Times New Roman" pitchFamily="18" charset="0"/>
              </a:rPr>
            </a:br>
            <a:r>
              <a:rPr lang="en-US" sz="4400" dirty="0" smtClean="0">
                <a:solidFill>
                  <a:schemeClr val="tx2">
                    <a:lumMod val="75000"/>
                  </a:schemeClr>
                </a:solidFill>
                <a:latin typeface="Times New Roman" pitchFamily="18" charset="0"/>
                <a:cs typeface="Times New Roman" pitchFamily="18" charset="0"/>
              </a:rPr>
              <a:t>Infantry Regiment</a:t>
            </a:r>
            <a:r>
              <a:rPr lang="ru-RU" sz="4400" dirty="0" smtClean="0">
                <a:solidFill>
                  <a:schemeClr val="tx2">
                    <a:lumMod val="75000"/>
                  </a:schemeClr>
                </a:solidFill>
                <a:latin typeface="Times New Roman" pitchFamily="18" charset="0"/>
                <a:cs typeface="Times New Roman" pitchFamily="18" charset="0"/>
              </a:rPr>
              <a:t/>
            </a:r>
            <a:br>
              <a:rPr lang="ru-RU" sz="4400" dirty="0" smtClean="0">
                <a:solidFill>
                  <a:schemeClr val="tx2">
                    <a:lumMod val="75000"/>
                  </a:schemeClr>
                </a:solidFill>
                <a:latin typeface="Times New Roman" pitchFamily="18" charset="0"/>
                <a:cs typeface="Times New Roman" pitchFamily="18" charset="0"/>
              </a:rPr>
            </a:br>
            <a:r>
              <a:rPr lang="en-US" sz="4400" dirty="0" smtClean="0">
                <a:solidFill>
                  <a:schemeClr val="tx2">
                    <a:lumMod val="75000"/>
                  </a:schemeClr>
                </a:solidFill>
                <a:latin typeface="Times New Roman" pitchFamily="18" charset="0"/>
                <a:cs typeface="Times New Roman" pitchFamily="18" charset="0"/>
              </a:rPr>
              <a:t>1st Belorussian Front </a:t>
            </a:r>
            <a:r>
              <a:rPr lang="ru-RU" sz="4400" dirty="0" smtClean="0">
                <a:solidFill>
                  <a:schemeClr val="tx2">
                    <a:lumMod val="75000"/>
                  </a:schemeClr>
                </a:solidFill>
                <a:latin typeface="Times New Roman" pitchFamily="18" charset="0"/>
                <a:cs typeface="Times New Roman" pitchFamily="18" charset="0"/>
              </a:rPr>
              <a:t/>
            </a:r>
            <a:br>
              <a:rPr lang="ru-RU" sz="4400" dirty="0" smtClean="0">
                <a:solidFill>
                  <a:schemeClr val="tx2">
                    <a:lumMod val="75000"/>
                  </a:schemeClr>
                </a:solidFill>
                <a:latin typeface="Times New Roman" pitchFamily="18" charset="0"/>
                <a:cs typeface="Times New Roman" pitchFamily="18" charset="0"/>
              </a:rPr>
            </a:br>
            <a:r>
              <a:rPr lang="en-US" sz="4400" dirty="0" smtClean="0">
                <a:solidFill>
                  <a:schemeClr val="tx2">
                    <a:lumMod val="75000"/>
                  </a:schemeClr>
                </a:solidFill>
                <a:latin typeface="Times New Roman" pitchFamily="18" charset="0"/>
                <a:cs typeface="Times New Roman" pitchFamily="18" charset="0"/>
              </a:rPr>
              <a:t> awarded the medal </a:t>
            </a:r>
            <a:r>
              <a:rPr lang="ru-RU" sz="4400" dirty="0" smtClean="0">
                <a:solidFill>
                  <a:schemeClr val="tx2">
                    <a:lumMod val="75000"/>
                  </a:schemeClr>
                </a:solidFill>
                <a:latin typeface="Times New Roman" pitchFamily="18" charset="0"/>
                <a:cs typeface="Times New Roman" pitchFamily="18" charset="0"/>
              </a:rPr>
              <a:t/>
            </a:r>
            <a:br>
              <a:rPr lang="ru-RU" sz="4400" dirty="0" smtClean="0">
                <a:solidFill>
                  <a:schemeClr val="tx2">
                    <a:lumMod val="75000"/>
                  </a:schemeClr>
                </a:solidFill>
                <a:latin typeface="Times New Roman" pitchFamily="18" charset="0"/>
                <a:cs typeface="Times New Roman" pitchFamily="18" charset="0"/>
              </a:rPr>
            </a:br>
            <a:r>
              <a:rPr lang="en-US" sz="4400" dirty="0" smtClean="0">
                <a:solidFill>
                  <a:schemeClr val="tx2">
                    <a:lumMod val="75000"/>
                  </a:schemeClr>
                </a:solidFill>
                <a:latin typeface="Times New Roman" pitchFamily="18" charset="0"/>
                <a:cs typeface="Times New Roman" pitchFamily="18" charset="0"/>
              </a:rPr>
              <a:t> "</a:t>
            </a:r>
            <a:r>
              <a:rPr lang="en-US" sz="4400" b="1" dirty="0" smtClean="0">
                <a:solidFill>
                  <a:schemeClr val="tx2">
                    <a:lumMod val="75000"/>
                  </a:schemeClr>
                </a:solidFill>
                <a:latin typeface="Times New Roman" pitchFamily="18" charset="0"/>
                <a:cs typeface="Times New Roman" pitchFamily="18" charset="0"/>
              </a:rPr>
              <a:t>For the capture of Berlin</a:t>
            </a:r>
            <a:r>
              <a:rPr lang="en-US" sz="4400" dirty="0" smtClean="0">
                <a:solidFill>
                  <a:schemeClr val="tx2">
                    <a:lumMod val="75000"/>
                  </a:schemeClr>
                </a:solidFill>
                <a:latin typeface="Times New Roman" pitchFamily="18" charset="0"/>
                <a:cs typeface="Times New Roman" pitchFamily="18" charset="0"/>
              </a:rPr>
              <a:t>"</a:t>
            </a:r>
            <a:r>
              <a:rPr lang="ru-RU" sz="4400" dirty="0" smtClean="0">
                <a:solidFill>
                  <a:schemeClr val="tx2">
                    <a:lumMod val="75000"/>
                  </a:schemeClr>
                </a:solidFill>
              </a:rPr>
              <a:t/>
            </a:r>
            <a:br>
              <a:rPr lang="ru-RU" sz="4400" dirty="0" smtClean="0">
                <a:solidFill>
                  <a:schemeClr val="tx2">
                    <a:lumMod val="75000"/>
                  </a:schemeClr>
                </a:solidFill>
              </a:rPr>
            </a:br>
            <a:endParaRPr lang="ru-RU" sz="4400" dirty="0">
              <a:solidFill>
                <a:schemeClr val="tx2">
                  <a:lumMod val="75000"/>
                </a:schemeClr>
              </a:solidFill>
            </a:endParaRPr>
          </a:p>
        </p:txBody>
      </p:sp>
    </p:spTree>
  </p:cSld>
  <p:clrMapOvr>
    <a:masterClrMapping/>
  </p:clrMapOvr>
  <p:transition>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9552" y="620688"/>
            <a:ext cx="7848872" cy="5616624"/>
          </a:xfrm>
          <a:prstGeom prst="rect">
            <a:avLst/>
          </a:prstGeom>
          <a:noFill/>
          <a:ln w="9525">
            <a:noFill/>
            <a:miter lim="800000"/>
            <a:headEnd/>
            <a:tailEnd/>
          </a:ln>
        </p:spPr>
      </p:pic>
    </p:spTree>
  </p:cSld>
  <p:clrMapOvr>
    <a:masterClrMapping/>
  </p:clrMapOvr>
  <p:transition>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755576" y="836712"/>
            <a:ext cx="7776864" cy="5040560"/>
          </a:xfrm>
          <a:prstGeom prst="rect">
            <a:avLst/>
          </a:prstGeom>
          <a:noFill/>
          <a:ln w="9525">
            <a:noFill/>
            <a:miter lim="800000"/>
            <a:headEnd/>
            <a:tailEnd/>
          </a:ln>
        </p:spPr>
      </p:pic>
    </p:spTree>
  </p:cSld>
  <p:clrMapOvr>
    <a:masterClrMapping/>
  </p:clrMapOvr>
  <p:transition>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124744"/>
          </a:xfrm>
        </p:spPr>
        <p:txBody>
          <a:bodyPr>
            <a:normAutofit fontScale="90000"/>
          </a:bodyPr>
          <a:lstStyle/>
          <a:p>
            <a:r>
              <a:rPr lang="ru-RU" sz="2800" b="1" dirty="0" smtClean="0"/>
              <a:t>Подполковник Гришин Сергей Александрович - </a:t>
            </a:r>
            <a:br>
              <a:rPr lang="ru-RU" sz="2800" b="1" dirty="0" smtClean="0"/>
            </a:br>
            <a:r>
              <a:rPr lang="ru-RU" sz="2800" b="1" dirty="0" smtClean="0"/>
              <a:t>участник специальных операций по принуждению к миру</a:t>
            </a:r>
            <a:endParaRPr lang="ru-RU" sz="2800" b="1" dirty="0"/>
          </a:p>
        </p:txBody>
      </p:sp>
      <p:pic>
        <p:nvPicPr>
          <p:cNvPr id="2050" name="Picture 2" descr="C:\Users\Валерий\Desktop\Проект 2015 Наташа\фото Папа Гришина К\IMG_2261.JPG"/>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0" y="1571667"/>
            <a:ext cx="3802732" cy="5286333"/>
          </a:xfrm>
          <a:prstGeom prst="rect">
            <a:avLst/>
          </a:prstGeom>
          <a:noFill/>
        </p:spPr>
      </p:pic>
      <p:sp>
        <p:nvSpPr>
          <p:cNvPr id="4" name="Заголовок 1"/>
          <p:cNvSpPr txBox="1">
            <a:spLocks/>
          </p:cNvSpPr>
          <p:nvPr/>
        </p:nvSpPr>
        <p:spPr>
          <a:xfrm>
            <a:off x="3779912" y="2636912"/>
            <a:ext cx="5364088" cy="1800200"/>
          </a:xfrm>
          <a:prstGeom prst="rect">
            <a:avLst/>
          </a:prstGeom>
        </p:spPr>
        <p:txBody>
          <a:bodyPr vert="horz" anchor="ctr">
            <a:noAutofit/>
          </a:bodyPr>
          <a:lstStyle/>
          <a:p>
            <a:pPr marL="484632" marR="0" lvl="0" indent="0" defTabSz="914400" rtl="0" eaLnBrk="1" fontAlgn="auto" latinLnBrk="0" hangingPunct="1">
              <a:lnSpc>
                <a:spcPct val="100000"/>
              </a:lnSpc>
              <a:spcBef>
                <a:spcPct val="0"/>
              </a:spcBef>
              <a:spcAft>
                <a:spcPts val="0"/>
              </a:spcAft>
              <a:buClrTx/>
              <a:buSzTx/>
              <a:buFontTx/>
              <a:buNone/>
              <a:tabLst/>
              <a:defRPr/>
            </a:pPr>
            <a:r>
              <a:rPr kumimoji="0" lang="ru-RU" sz="2400" b="1" i="0" u="none" strike="noStrike" kern="1200" cap="none" spc="0" normalizeH="0" baseline="0" noProof="0" dirty="0" smtClean="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uLnTx/>
                <a:uFillTx/>
                <a:latin typeface="+mj-lt"/>
                <a:ea typeface="+mj-ea"/>
                <a:cs typeface="+mj-cs"/>
              </a:rPr>
              <a:t>Представлен к </a:t>
            </a:r>
            <a:r>
              <a:rPr lang="ru-RU" sz="2400" b="1" dirty="0" smtClean="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rPr>
              <a:t>ордену «За военные заслуги» и медали «За боевое отличие»</a:t>
            </a:r>
            <a:endParaRPr kumimoji="0" lang="ru-RU" sz="2400" b="1" i="0" u="none" strike="noStrike" kern="1200" cap="none" spc="0" normalizeH="0" baseline="0" noProof="0" dirty="0" smtClean="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uLnTx/>
              <a:uFillTx/>
              <a:latin typeface="+mj-lt"/>
              <a:ea typeface="+mj-ea"/>
              <a:cs typeface="+mj-cs"/>
            </a:endParaRPr>
          </a:p>
          <a:p>
            <a:pPr marL="484632" marR="0" lvl="0" indent="0" algn="ctr" defTabSz="914400" rtl="0" eaLnBrk="1" fontAlgn="auto" latinLnBrk="0" hangingPunct="1">
              <a:lnSpc>
                <a:spcPct val="100000"/>
              </a:lnSpc>
              <a:spcBef>
                <a:spcPct val="0"/>
              </a:spcBef>
              <a:spcAft>
                <a:spcPts val="0"/>
              </a:spcAft>
              <a:buClrTx/>
              <a:buSzTx/>
              <a:buFontTx/>
              <a:buNone/>
              <a:tabLst/>
              <a:defRPr/>
            </a:pPr>
            <a:r>
              <a:rPr lang="ru-RU" sz="2400" b="1" dirty="0" smtClean="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rPr>
              <a:t>Имеет 5 медалей Министерства обороны</a:t>
            </a:r>
            <a:endParaRPr kumimoji="0" lang="ru-RU" sz="2400" b="1" i="0" u="none" strike="noStrike" kern="1200" cap="none" spc="0" normalizeH="0" baseline="0" noProof="0" dirty="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uLnTx/>
              <a:uFillTx/>
              <a:latin typeface="+mj-lt"/>
              <a:ea typeface="+mj-ea"/>
              <a:cs typeface="+mj-cs"/>
            </a:endParaRPr>
          </a:p>
        </p:txBody>
      </p:sp>
      <p:sp>
        <p:nvSpPr>
          <p:cNvPr id="7169" name="Rectangle 1"/>
          <p:cNvSpPr>
            <a:spLocks noChangeArrowheads="1"/>
          </p:cNvSpPr>
          <p:nvPr/>
        </p:nvSpPr>
        <p:spPr bwMode="auto">
          <a:xfrm>
            <a:off x="3851920" y="1052736"/>
            <a:ext cx="529208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Colonel Sergey Grishin </a:t>
            </a:r>
            <a:endParaRPr kumimoji="0" lang="ru-RU" sz="3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Participant of the special peace enforcement operations</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Прямоугольник 5"/>
          <p:cNvSpPr/>
          <p:nvPr/>
        </p:nvSpPr>
        <p:spPr>
          <a:xfrm>
            <a:off x="3779912" y="4509120"/>
            <a:ext cx="5364088" cy="2246769"/>
          </a:xfrm>
          <a:prstGeom prst="rect">
            <a:avLst/>
          </a:prstGeom>
        </p:spPr>
        <p:txBody>
          <a:bodyPr wrap="square">
            <a:spAutoFit/>
          </a:bodyPr>
          <a:lstStyle/>
          <a:p>
            <a:r>
              <a:rPr lang="en-US" sz="2800" dirty="0" smtClean="0">
                <a:latin typeface="Times New Roman" pitchFamily="18" charset="0"/>
                <a:cs typeface="Times New Roman" pitchFamily="18" charset="0"/>
              </a:rPr>
              <a:t>Presented to the Order "For Military Merit" and the medal "For Military Merit"</a:t>
            </a:r>
            <a:r>
              <a:rPr lang="ru-RU" sz="2800" dirty="0" smtClean="0">
                <a:latin typeface="Times New Roman" pitchFamily="18" charset="0"/>
                <a:cs typeface="Times New Roman" pitchFamily="18" charset="0"/>
              </a:rPr>
              <a:t>.</a:t>
            </a:r>
          </a:p>
          <a:p>
            <a:r>
              <a:rPr lang="en-US" sz="2800" dirty="0" smtClean="0">
                <a:latin typeface="Times New Roman" pitchFamily="18" charset="0"/>
                <a:cs typeface="Times New Roman" pitchFamily="18" charset="0"/>
              </a:rPr>
              <a:t>He has 5 medals of the Ministry of </a:t>
            </a:r>
            <a:r>
              <a:rPr lang="en-US" sz="2800" dirty="0" err="1" smtClean="0">
                <a:latin typeface="Times New Roman" pitchFamily="18" charset="0"/>
                <a:cs typeface="Times New Roman" pitchFamily="18" charset="0"/>
              </a:rPr>
              <a:t>Defence</a:t>
            </a:r>
            <a:endParaRPr lang="en-US" sz="2800" dirty="0">
              <a:latin typeface="Times New Roman" pitchFamily="18" charset="0"/>
              <a:cs typeface="Times New Roman" pitchFamily="18" charset="0"/>
            </a:endParaRPr>
          </a:p>
        </p:txBody>
      </p:sp>
    </p:spTree>
  </p:cSld>
  <p:clrMapOvr>
    <a:masterClrMapping/>
  </p:clrMapOvr>
  <p:transition>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Валерий\Desktop\Проект 2015 Наташа\фото Папа Гришина К\IMG_226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27784" y="0"/>
            <a:ext cx="4248472" cy="5445224"/>
          </a:xfrm>
          <a:prstGeom prst="rect">
            <a:avLst/>
          </a:prstGeom>
          <a:noFill/>
        </p:spPr>
      </p:pic>
      <p:pic>
        <p:nvPicPr>
          <p:cNvPr id="4" name="Picture 2" descr="C:\Users\Валерий\Desktop\Проект 2015 Наташа\фото Папа Гришина К\IMG_226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2627784" cy="3429000"/>
          </a:xfrm>
          <a:prstGeom prst="rect">
            <a:avLst/>
          </a:prstGeom>
          <a:noFill/>
        </p:spPr>
      </p:pic>
      <p:pic>
        <p:nvPicPr>
          <p:cNvPr id="5" name="Picture 2" descr="C:\Users\Валерий\Desktop\Проект 2015 Наташа\фото Папа Гришина К\IMG_2270.JPG"/>
          <p:cNvPicPr>
            <a:picLocks noChangeAspect="1" noChangeArrowheads="1"/>
          </p:cNvPicPr>
          <p:nvPr/>
        </p:nvPicPr>
        <p:blipFill>
          <a:blip r:embed="rId4" cstate="email">
            <a:extLst>
              <a:ext uri="{28A0092B-C50C-407E-A947-70E740481C1C}">
                <a14:useLocalDpi xmlns:a14="http://schemas.microsoft.com/office/drawing/2010/main"/>
              </a:ext>
            </a:extLst>
          </a:blip>
          <a:srcRect t="-1754"/>
          <a:stretch>
            <a:fillRect/>
          </a:stretch>
        </p:blipFill>
        <p:spPr bwMode="auto">
          <a:xfrm>
            <a:off x="0" y="3338612"/>
            <a:ext cx="2627784" cy="3519388"/>
          </a:xfrm>
          <a:prstGeom prst="rect">
            <a:avLst/>
          </a:prstGeom>
          <a:noFill/>
        </p:spPr>
      </p:pic>
      <p:pic>
        <p:nvPicPr>
          <p:cNvPr id="8" name="Picture 3" descr="C:\Users\Валерий\Desktop\Проект 2015 Наташа\фото Папа Гришина К\IMG_2265.JPG"/>
          <p:cNvPicPr>
            <a:picLocks noGrp="1" noChangeAspect="1" noChangeArrowheads="1"/>
          </p:cNvPicPr>
          <p:nvPr>
            <p:ph idx="1"/>
          </p:nvPr>
        </p:nvPicPr>
        <p:blipFill>
          <a:blip r:embed="rId5" cstate="email">
            <a:extLst>
              <a:ext uri="{28A0092B-C50C-407E-A947-70E740481C1C}">
                <a14:useLocalDpi xmlns:a14="http://schemas.microsoft.com/office/drawing/2010/main"/>
              </a:ext>
            </a:extLst>
          </a:blip>
          <a:srcRect/>
          <a:stretch>
            <a:fillRect/>
          </a:stretch>
        </p:blipFill>
        <p:spPr bwMode="auto">
          <a:xfrm>
            <a:off x="6804248" y="3791658"/>
            <a:ext cx="2339752" cy="3210357"/>
          </a:xfrm>
          <a:prstGeom prst="rect">
            <a:avLst/>
          </a:prstGeom>
          <a:noFill/>
        </p:spPr>
      </p:pic>
    </p:spTree>
  </p:cSld>
  <p:clrMapOvr>
    <a:masterClrMapping/>
  </p:clrMapOvr>
  <p:transition>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Валерий\Desktop\Проект 2015 Наташа\фото Папа Гришина К\IMG_227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71600" y="1052736"/>
            <a:ext cx="7296811" cy="5472608"/>
          </a:xfrm>
          <a:prstGeom prst="rect">
            <a:avLst/>
          </a:prstGeom>
          <a:noFill/>
        </p:spPr>
      </p:pic>
      <p:pic>
        <p:nvPicPr>
          <p:cNvPr id="6" name="Picture 2" descr="C:\Users\Валерий\Desktop\Проект 2015 Наташа\фото Папа Гришина К\IMG_2285.JPG"/>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0" y="0"/>
            <a:ext cx="4482312" cy="2592288"/>
          </a:xfrm>
          <a:prstGeom prst="rect">
            <a:avLst/>
          </a:prstGeom>
          <a:noFill/>
        </p:spPr>
      </p:pic>
      <p:pic>
        <p:nvPicPr>
          <p:cNvPr id="7" name="Picture 2" descr="C:\Users\Валерий\Desktop\Проект 2015 Наташа\фото Папа Гришина К\IMG_2286.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08105" y="4005064"/>
            <a:ext cx="3635896" cy="2852936"/>
          </a:xfrm>
          <a:prstGeom prst="rect">
            <a:avLst/>
          </a:prstGeom>
          <a:noFill/>
        </p:spPr>
      </p:pic>
    </p:spTree>
  </p:cSld>
  <p:clrMapOvr>
    <a:masterClrMapping/>
  </p:clrMapOvr>
  <p:transition>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Валерий\Desktop\Проект 2015 Наташа\фото Папа Гришина К\IMG_2277.JPG"/>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3203848" y="260648"/>
            <a:ext cx="4896544" cy="6597352"/>
          </a:xfrm>
          <a:prstGeom prst="rect">
            <a:avLst/>
          </a:prstGeom>
          <a:noFill/>
        </p:spPr>
      </p:pic>
      <p:pic>
        <p:nvPicPr>
          <p:cNvPr id="5" name="Picture 2" descr="C:\Users\Валерий\Desktop\Проект 2015 Наташа\фото Папа Гришина К\IMG_2270.JPG"/>
          <p:cNvPicPr>
            <a:picLocks noChangeAspect="1" noChangeArrowheads="1"/>
          </p:cNvPicPr>
          <p:nvPr/>
        </p:nvPicPr>
        <p:blipFill>
          <a:blip r:embed="rId4" cstate="email">
            <a:extLst>
              <a:ext uri="{28A0092B-C50C-407E-A947-70E740481C1C}">
                <a14:useLocalDpi xmlns:a14="http://schemas.microsoft.com/office/drawing/2010/main"/>
              </a:ext>
            </a:extLst>
          </a:blip>
          <a:srcRect t="-1457"/>
          <a:stretch>
            <a:fillRect/>
          </a:stretch>
        </p:blipFill>
        <p:spPr bwMode="auto">
          <a:xfrm>
            <a:off x="0" y="188640"/>
            <a:ext cx="3203848" cy="5013176"/>
          </a:xfrm>
          <a:prstGeom prst="rect">
            <a:avLst/>
          </a:prstGeom>
          <a:noFill/>
        </p:spPr>
      </p:pic>
      <p:pic>
        <p:nvPicPr>
          <p:cNvPr id="7" name="Picture 2" descr="C:\Users\Валерий\Desktop\Проект 2015 Наташа\фото Папа Гришина К\IMG_2285.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83968" y="4149080"/>
            <a:ext cx="4860032" cy="2708920"/>
          </a:xfrm>
          <a:prstGeom prst="rect">
            <a:avLst/>
          </a:prstGeom>
          <a:noFill/>
        </p:spPr>
      </p:pic>
    </p:spTree>
  </p:cSld>
  <p:clrMapOvr>
    <a:masterClrMapping/>
  </p:clrMapOvr>
  <p:transition>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Agryzkov Athanasius Ivanovich</a:t>
            </a:r>
            <a:endParaRPr lang="ru-RU" dirty="0"/>
          </a:p>
        </p:txBody>
      </p:sp>
      <p:sp>
        <p:nvSpPr>
          <p:cNvPr id="3" name="Содержимое 2"/>
          <p:cNvSpPr>
            <a:spLocks noGrp="1"/>
          </p:cNvSpPr>
          <p:nvPr>
            <p:ph idx="1"/>
          </p:nvPr>
        </p:nvSpPr>
        <p:spPr>
          <a:xfrm>
            <a:off x="179512" y="1600200"/>
            <a:ext cx="8964488" cy="4530725"/>
          </a:xfrm>
        </p:spPr>
        <p:txBody>
          <a:bodyPr/>
          <a:lstStyle/>
          <a:p>
            <a:r>
              <a:rPr lang="en-US" dirty="0" smtClean="0"/>
              <a:t>Agryzkov Athanasius Ivanovich </a:t>
            </a:r>
            <a:r>
              <a:rPr lang="en-US" dirty="0" err="1" smtClean="0"/>
              <a:t>Totski</a:t>
            </a:r>
            <a:r>
              <a:rPr lang="en-US" dirty="0" smtClean="0"/>
              <a:t> was  my great-grandfather. On the first day of the war  he went to  the  recruiting office, recruitment office  (the draft board) to  leave as a volunteer for the front. He   fought his way forward  to   Berlin. Athanasius Ivanovich was wounded in November 1941 in the Battle of Moscow and in 1942 in the Battle of Kursk.</a:t>
            </a:r>
            <a:endParaRPr lang="ru-RU" dirty="0" smtClean="0"/>
          </a:p>
        </p:txBody>
      </p:sp>
    </p:spTree>
  </p:cSld>
  <p:clrMapOvr>
    <a:masterClrMapping/>
  </p:clrMapOvr>
  <p:transition>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Agryzkov Athanasius Ivanovich</a:t>
            </a:r>
            <a:endParaRPr lang="ru-RU" dirty="0"/>
          </a:p>
        </p:txBody>
      </p:sp>
      <p:sp>
        <p:nvSpPr>
          <p:cNvPr id="3" name="Содержимое 2"/>
          <p:cNvSpPr>
            <a:spLocks noGrp="1"/>
          </p:cNvSpPr>
          <p:nvPr>
            <p:ph idx="1"/>
          </p:nvPr>
        </p:nvSpPr>
        <p:spPr/>
        <p:txBody>
          <a:bodyPr/>
          <a:lstStyle/>
          <a:p>
            <a:r>
              <a:rPr lang="en-US" dirty="0" smtClean="0"/>
              <a:t>He participated in the battle for Berlin.</a:t>
            </a:r>
            <a:endParaRPr lang="ru-RU" dirty="0" smtClean="0"/>
          </a:p>
          <a:p>
            <a:r>
              <a:rPr lang="en-US" dirty="0" smtClean="0"/>
              <a:t>For his feat of arms he was awarded with  the "Order of the Red Star", the medals "For Courage," For the liberation of Warsaw, "For the liberation of Berlin", "For Victory over  Nazi Germany".</a:t>
            </a:r>
            <a:endParaRPr lang="ru-RU" dirty="0" smtClean="0"/>
          </a:p>
          <a:p>
            <a:r>
              <a:rPr lang="en-US" dirty="0" smtClean="0"/>
              <a:t>He also received thanks "for the liberation of Lodz, </a:t>
            </a:r>
            <a:r>
              <a:rPr lang="en-US" dirty="0" err="1" smtClean="0"/>
              <a:t>Vlotslavsk</a:t>
            </a:r>
            <a:r>
              <a:rPr lang="en-US" dirty="0" smtClean="0"/>
              <a:t>, </a:t>
            </a:r>
            <a:r>
              <a:rPr lang="en-US" dirty="0" err="1" smtClean="0"/>
              <a:t>Sahochev</a:t>
            </a:r>
            <a:r>
              <a:rPr lang="en-US" dirty="0" smtClean="0"/>
              <a:t>, </a:t>
            </a:r>
            <a:r>
              <a:rPr lang="en-US" dirty="0" err="1" smtClean="0"/>
              <a:t>Altdamm</a:t>
            </a:r>
            <a:r>
              <a:rPr lang="en-US" dirty="0" smtClean="0"/>
              <a:t>" from the Supreme Commander  Stalin.</a:t>
            </a:r>
            <a:endParaRPr lang="ru-RU" dirty="0"/>
          </a:p>
        </p:txBody>
      </p:sp>
    </p:spTree>
  </p:cSld>
  <p:clrMapOvr>
    <a:masterClrMapping/>
  </p:clrMapOvr>
  <p:transition>
    <p:wipe/>
  </p:transition>
</p:sld>
</file>

<file path=ppt/theme/theme1.xml><?xml version="1.0" encoding="utf-8"?>
<a:theme xmlns:a="http://schemas.openxmlformats.org/drawingml/2006/main" name="Тема1">
  <a:themeElements>
    <a:clrScheme name="Клен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fontScheme name="Клен">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Клен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Клен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Клен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Клен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Клен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Клен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Клен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Клен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Клен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Тема1</Template>
  <TotalTime>906</TotalTime>
  <Words>585</Words>
  <Application>Microsoft Office PowerPoint</Application>
  <PresentationFormat>Экран (4:3)</PresentationFormat>
  <Paragraphs>63</Paragraphs>
  <Slides>31</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31</vt:i4>
      </vt:variant>
    </vt:vector>
  </HeadingPairs>
  <TitlesOfParts>
    <vt:vector size="32" baseType="lpstr">
      <vt:lpstr>Тема1</vt:lpstr>
      <vt:lpstr>CONVERSATIONS WITH PARENTS</vt:lpstr>
      <vt:lpstr>Патриотическое воспитание Беседы с родителями</vt:lpstr>
      <vt:lpstr>Презентация PowerPoint</vt:lpstr>
      <vt:lpstr>Подполковник Гришин Сергей Александрович -  участник специальных операций по принуждению к миру</vt:lpstr>
      <vt:lpstr>Презентация PowerPoint</vt:lpstr>
      <vt:lpstr>Презентация PowerPoint</vt:lpstr>
      <vt:lpstr>Презентация PowerPoint</vt:lpstr>
      <vt:lpstr>Agryzkov Athanasius Ivanovich</vt:lpstr>
      <vt:lpstr>Agryzkov Athanasius Ivanovich</vt:lpstr>
      <vt:lpstr>Презентация PowerPoint</vt:lpstr>
      <vt:lpstr>The Chechen–Russian conflict</vt:lpstr>
      <vt:lpstr>The Chechen–Russian conflict</vt:lpstr>
      <vt:lpstr>The Chechen–Russian conflict</vt:lpstr>
      <vt:lpstr>The Chechen–Russian conflict</vt:lpstr>
      <vt:lpstr>The Chechen–Russian conflict</vt:lpstr>
      <vt:lpstr>The Chechen–Russian conflict</vt:lpstr>
      <vt:lpstr>The Chechen–Russian conflict</vt:lpstr>
      <vt:lpstr>The Chechen–Russian conflict</vt:lpstr>
      <vt:lpstr>The Chechen–Russian conflict</vt:lpstr>
      <vt:lpstr>Gennady Trofimovich Konobeev</vt:lpstr>
      <vt:lpstr>Roman  Аnatolyevich  Тimofeyev      Military University Lieutenant Colonel</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Чеченская война</dc:title>
  <dc:creator>ALENKA</dc:creator>
  <cp:lastModifiedBy>User</cp:lastModifiedBy>
  <cp:revision>76</cp:revision>
  <dcterms:created xsi:type="dcterms:W3CDTF">2010-02-28T15:34:52Z</dcterms:created>
  <dcterms:modified xsi:type="dcterms:W3CDTF">2016-03-20T06:31:25Z</dcterms:modified>
</cp:coreProperties>
</file>