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BDBFB9"/>
    <a:srgbClr val="8FD1B5"/>
    <a:srgbClr val="99BACC"/>
    <a:srgbClr val="F8FAF4"/>
    <a:srgbClr val="F4F7F3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917B-49DE-4246-9FE1-DADA1E10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B549-C870-4684-B3C0-85F3BE98F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FC9F-D03E-40A8-AAE2-254B7997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92D2-9FC6-41B0-B9FA-6E42A50F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0F62-BDF4-4CFE-AA62-8A17A8B99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25FF-E163-4DD6-B809-229F5B9FE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7FF2-76F0-4EE1-82C2-A0BE1F179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B731-045A-453A-92DC-1AA338CD9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9C92-1571-458F-9004-67C651652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5EC8-BF75-409C-A8ED-C4C13F5C5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4F8C13-5BAF-4D94-B54B-FB019C1A4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B90757-E414-48AE-B64A-7016DBBB6A6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071934" y="2000240"/>
            <a:ext cx="817275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-11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 М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92164" name="Freeform 4"/>
          <p:cNvSpPr>
            <a:spLocks noEditPoints="1"/>
          </p:cNvSpPr>
          <p:nvPr/>
        </p:nvSpPr>
        <p:spPr bwMode="gray">
          <a:xfrm rot="-1358056">
            <a:off x="1392238" y="2801938"/>
            <a:ext cx="6094412" cy="2424112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30196"/>
                  <a:invGamma/>
                  <a:alpha val="36000"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209550"/>
            <a:ext cx="7229504" cy="1647814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Переведи со скандинавских языков –северный человек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2165" name="Oval 5"/>
          <p:cNvSpPr>
            <a:spLocks noChangeArrowheads="1"/>
          </p:cNvSpPr>
          <p:nvPr/>
        </p:nvSpPr>
        <p:spPr bwMode="gray">
          <a:xfrm>
            <a:off x="3071802" y="1857364"/>
            <a:ext cx="2428892" cy="1643074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166" name="Oval 6"/>
          <p:cNvSpPr>
            <a:spLocks noChangeArrowheads="1"/>
          </p:cNvSpPr>
          <p:nvPr/>
        </p:nvSpPr>
        <p:spPr bwMode="gray">
          <a:xfrm>
            <a:off x="214282" y="2857496"/>
            <a:ext cx="2214578" cy="150019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167" name="Oval 7"/>
          <p:cNvSpPr>
            <a:spLocks noChangeArrowheads="1"/>
          </p:cNvSpPr>
          <p:nvPr/>
        </p:nvSpPr>
        <p:spPr bwMode="gray">
          <a:xfrm>
            <a:off x="1500166" y="4929198"/>
            <a:ext cx="2357454" cy="1658959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168" name="Oval 8"/>
          <p:cNvSpPr>
            <a:spLocks noChangeArrowheads="1"/>
          </p:cNvSpPr>
          <p:nvPr/>
        </p:nvSpPr>
        <p:spPr bwMode="gray">
          <a:xfrm>
            <a:off x="5072066" y="4929198"/>
            <a:ext cx="2428892" cy="1643074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169" name="Oval 9"/>
          <p:cNvSpPr>
            <a:spLocks noChangeArrowheads="1"/>
          </p:cNvSpPr>
          <p:nvPr/>
        </p:nvSpPr>
        <p:spPr bwMode="gray">
          <a:xfrm>
            <a:off x="6786578" y="2857496"/>
            <a:ext cx="2214578" cy="1603378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white">
          <a:xfrm>
            <a:off x="285720" y="3357562"/>
            <a:ext cx="2071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FFFFFF"/>
                </a:solidFill>
                <a:latin typeface="Verdana" pitchFamily="34" charset="0"/>
              </a:rPr>
              <a:t>19+а=-3</a:t>
            </a:r>
            <a:endParaRPr lang="en-US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white">
          <a:xfrm>
            <a:off x="3714744" y="2500306"/>
            <a:ext cx="1785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FFFFFF"/>
                </a:solidFill>
                <a:latin typeface="Verdana" pitchFamily="34" charset="0"/>
              </a:rPr>
              <a:t>Х+3=-8</a:t>
            </a:r>
            <a:endParaRPr lang="en-US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white">
          <a:xfrm>
            <a:off x="6929454" y="3429000"/>
            <a:ext cx="1928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FFFFFF"/>
                </a:solidFill>
                <a:latin typeface="Verdana" pitchFamily="34" charset="0"/>
              </a:rPr>
              <a:t>4-х=-15</a:t>
            </a:r>
            <a:endParaRPr lang="en-US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white">
          <a:xfrm>
            <a:off x="5143504" y="5643578"/>
            <a:ext cx="22860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>
                <a:solidFill>
                  <a:srgbClr val="FFFFFF"/>
                </a:solidFill>
                <a:latin typeface="Verdana" pitchFamily="34" charset="0"/>
              </a:rPr>
              <a:t>t</a:t>
            </a:r>
            <a:r>
              <a:rPr lang="ru-RU" b="1" dirty="0" smtClean="0">
                <a:solidFill>
                  <a:srgbClr val="FFFFFF"/>
                </a:solidFill>
                <a:latin typeface="Verdana" pitchFamily="34" charset="0"/>
              </a:rPr>
              <a:t>-(-2)=-8</a:t>
            </a:r>
            <a:endParaRPr lang="en-US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white">
          <a:xfrm>
            <a:off x="1714480" y="5572140"/>
            <a:ext cx="14590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solidFill>
                  <a:srgbClr val="FFFFFF"/>
                </a:solidFill>
                <a:latin typeface="Verdana" pitchFamily="34" charset="0"/>
              </a:rPr>
              <a:t>-3+p</a:t>
            </a:r>
            <a:r>
              <a:rPr lang="ru-RU" b="1" dirty="0" smtClean="0">
                <a:solidFill>
                  <a:srgbClr val="FFFFFF"/>
                </a:solidFill>
                <a:latin typeface="Verdana" pitchFamily="34" charset="0"/>
              </a:rPr>
              <a:t>=-12</a:t>
            </a:r>
            <a:endParaRPr lang="en-US" b="1" dirty="0">
              <a:solidFill>
                <a:srgbClr val="FFFFFF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214546" y="3929066"/>
          <a:ext cx="4500594" cy="107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"/>
                <a:gridCol w="750099"/>
                <a:gridCol w="750099"/>
                <a:gridCol w="750099"/>
                <a:gridCol w="750099"/>
                <a:gridCol w="750099"/>
              </a:tblGrid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 anchor="ctr"/>
                </a:tc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-9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3000364" y="3929066"/>
            <a:ext cx="64294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786182" y="3929066"/>
            <a:ext cx="64294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3929066"/>
            <a:ext cx="64294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286380" y="3929066"/>
            <a:ext cx="64294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000760" y="3929066"/>
            <a:ext cx="64294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285984" y="3929066"/>
            <a:ext cx="64294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0" dur="20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0" dur="2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0" dur="2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0" dur="20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0" grpId="0"/>
      <p:bldP spid="92171" grpId="0"/>
      <p:bldP spid="92172" grpId="0"/>
      <p:bldP spid="92173" grpId="0"/>
      <p:bldP spid="92174" grpId="0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48</Words>
  <Application>Microsoft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 Переведи со скандинавских языков –северный человек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Windows User</dc:creator>
  <cp:lastModifiedBy>Windows User</cp:lastModifiedBy>
  <cp:revision>14</cp:revision>
  <dcterms:created xsi:type="dcterms:W3CDTF">2016-05-16T06:14:14Z</dcterms:created>
  <dcterms:modified xsi:type="dcterms:W3CDTF">2016-05-19T05:52:48Z</dcterms:modified>
</cp:coreProperties>
</file>