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F221E-1596-41B5-A5F3-024D51AFC8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7BA77-B906-4E5F-BC8E-AEBB4F747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9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2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1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4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8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6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2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8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1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3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8DB31-9EB7-4D33-B6DD-A68BB8D5D01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9AC1-C790-4199-B829-DC9999FE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2.planeta.ru/i/33d4a/original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5625"/>
          <a:stretch/>
        </p:blipFill>
        <p:spPr bwMode="auto">
          <a:xfrm>
            <a:off x="1907704" y="1916832"/>
            <a:ext cx="6930075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wister.rockerek.hu/kepek/tagok/d/de6ath66/0000102.01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7383" r="2692" b="7383"/>
          <a:stretch/>
        </p:blipFill>
        <p:spPr bwMode="auto">
          <a:xfrm>
            <a:off x="395536" y="188640"/>
            <a:ext cx="2663763" cy="2435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2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mercadoshops.com/peine-de-afro_iZ716XvZxXpZ3XfZ99354031-411457367-3.jpgXsZ99354031xI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1" r="35356" b="5746"/>
          <a:stretch/>
        </p:blipFill>
        <p:spPr bwMode="auto">
          <a:xfrm>
            <a:off x="362374" y="1268760"/>
            <a:ext cx="119254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-blagovest.ru/upload/image/0_75e6f_7e1bcce1_XL_%281%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3368" b="3329"/>
          <a:stretch/>
        </p:blipFill>
        <p:spPr bwMode="auto">
          <a:xfrm>
            <a:off x="1836112" y="1268760"/>
            <a:ext cx="365519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ata-agents.co.uk/wp-content/uploads/2015/04/axe-42591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60"/>
            <a:ext cx="315675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aretologicblog.com/wp-content/uploads/2014/04/eyes-356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81002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unlib.ru/cimg/2014/102319/542049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2" t="12145"/>
          <a:stretch/>
        </p:blipFill>
        <p:spPr bwMode="auto">
          <a:xfrm>
            <a:off x="26950" y="1883225"/>
            <a:ext cx="2578741" cy="22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reamgist.com/wp-content/uploads/2015/06/Health-Benefits-of-Pineapple-Juicy-Pineappl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4356" r="19604" b="9295"/>
          <a:stretch/>
        </p:blipFill>
        <p:spPr bwMode="auto">
          <a:xfrm>
            <a:off x="3275856" y="1746790"/>
            <a:ext cx="1982625" cy="24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arphotos.cardomain.com/ride_images/4/399/3261/38496630008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3638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eachers.cr.k12.de.us/%7Egalgano/j01265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224886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zooclinica.ru/images/cat/ca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4" r="5698" b="1730"/>
          <a:stretch/>
        </p:blipFill>
        <p:spPr bwMode="auto">
          <a:xfrm>
            <a:off x="0" y="1052736"/>
            <a:ext cx="191271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treamgist.com/wp-content/uploads/2015/06/Health-Benefits-of-Pineapple-Juicy-Pineappl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4356" r="19604" b="9295"/>
          <a:stretch/>
        </p:blipFill>
        <p:spPr bwMode="auto">
          <a:xfrm>
            <a:off x="2483768" y="1124744"/>
            <a:ext cx="1982625" cy="24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unforkids.ru/pictures/fballoons/balloonf0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13629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males120.com/uploadfile/2009-5/1793937826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11620" b="10637"/>
          <a:stretch/>
        </p:blipFill>
        <p:spPr bwMode="auto">
          <a:xfrm>
            <a:off x="6493084" y="1477793"/>
            <a:ext cx="2650916" cy="223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ctive-mom.ru/wp-content/uploads/2015/07/oatme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55339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datai/kosmos-gorod-transport/Parokhody.files/0003-003-Lodk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2988" r="2496" b="3415"/>
          <a:stretch/>
        </p:blipFill>
        <p:spPr bwMode="auto">
          <a:xfrm>
            <a:off x="-36512" y="1676009"/>
            <a:ext cx="3373566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ll-gamenews.ru/img/ofcat/igry-ulitkoi-bo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1145" r="8286" b="3365"/>
          <a:stretch/>
        </p:blipFill>
        <p:spPr bwMode="auto">
          <a:xfrm>
            <a:off x="3635896" y="1468111"/>
            <a:ext cx="2503918" cy="21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arphotos.cardomain.com/ride_images/4/399/3261/38496630008_lar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r="3592" b="4345"/>
          <a:stretch/>
        </p:blipFill>
        <p:spPr bwMode="auto">
          <a:xfrm>
            <a:off x="6228184" y="1468111"/>
            <a:ext cx="2674833" cy="27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datai/russkij-jazyk/Odnokorennye-slova-russkij-jazyk/0024-007-Kablu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 t="1460" r="14111" b="7397"/>
          <a:stretch/>
        </p:blipFill>
        <p:spPr bwMode="auto">
          <a:xfrm>
            <a:off x="2341548" y="555477"/>
            <a:ext cx="5016381" cy="492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Margo</dc:creator>
  <cp:lastModifiedBy>SVETA</cp:lastModifiedBy>
  <cp:revision>11</cp:revision>
  <dcterms:created xsi:type="dcterms:W3CDTF">2015-12-12T13:22:43Z</dcterms:created>
  <dcterms:modified xsi:type="dcterms:W3CDTF">2016-08-31T09:12:29Z</dcterms:modified>
</cp:coreProperties>
</file>