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4" r:id="rId4"/>
    <p:sldId id="259" r:id="rId5"/>
    <p:sldId id="261" r:id="rId6"/>
    <p:sldId id="260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&#1058;&#1077;&#1090;&#1080;&#1074;&#1072;_&#1083;&#1077;&#1089;&#1090;&#1085;&#1080;&#1094;&#1099;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183715" y="2011566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Урок математики в 5 классе</a:t>
            </a:r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8608" y="3847242"/>
            <a:ext cx="3517612" cy="4858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Николаева И.Н.</a:t>
            </a:r>
            <a:endParaRPr lang="ru-RU" sz="2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295" y="250124"/>
            <a:ext cx="5338991" cy="9385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КРОССВОРД</a:t>
            </a:r>
            <a:endParaRPr lang="ru-RU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744582" y="2103121"/>
            <a:ext cx="835200" cy="46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47703" y="2063932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18114" y="2059578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88526" y="2068287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45875" y="2076995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03223" y="2072640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64926" y="2085704"/>
            <a:ext cx="496388" cy="4963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00503" y="2085704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49143" y="2072641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10846" y="2059578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Й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33005" y="2059578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294709" y="2046515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47257" y="5212080"/>
            <a:ext cx="6374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Угол, стороны которого образуют прямую? </a:t>
            </a:r>
            <a:endParaRPr lang="ru-RU" sz="4400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567645" y="2686594"/>
            <a:ext cx="835200" cy="46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686698" y="2629990"/>
            <a:ext cx="496388" cy="4963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22275" y="2629990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915" y="2616926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19555" y="2603863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29840" y="5691051"/>
            <a:ext cx="637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Единица измерения угла? </a:t>
            </a:r>
            <a:endParaRPr lang="ru-RU" sz="4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76903" y="2599508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438606" y="2599509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4563291" y="3243942"/>
            <a:ext cx="835200" cy="46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82343" y="3174276"/>
            <a:ext cx="496388" cy="4963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30984" y="3174276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79623" y="3174276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889966" y="3161213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23909" y="3156859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438607" y="3161213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Й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25484" y="5177246"/>
            <a:ext cx="6374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Угол, градусная мера которого меньше 90°? </a:t>
            </a:r>
            <a:endParaRPr lang="ru-RU" sz="4400" dirty="0"/>
          </a:p>
        </p:txBody>
      </p:sp>
      <p:sp>
        <p:nvSpPr>
          <p:cNvPr id="51" name="Стрелка вправо 50"/>
          <p:cNvSpPr/>
          <p:nvPr/>
        </p:nvSpPr>
        <p:spPr>
          <a:xfrm>
            <a:off x="4532811" y="3879669"/>
            <a:ext cx="835200" cy="468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677988" y="3718562"/>
            <a:ext cx="496388" cy="4963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239692" y="3718562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788331" y="3705498"/>
            <a:ext cx="496388" cy="496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Ч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95005" y="4493623"/>
            <a:ext cx="6374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Геометрическая фигура, образующая сторону угла? 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0" grpId="0" build="allAtOnce"/>
      <p:bldP spid="40" grpId="1" build="allAtOnce"/>
      <p:bldP spid="46" grpId="0"/>
      <p:bldP spid="46" grpId="1"/>
      <p:bldP spid="50" grpId="0"/>
      <p:bldP spid="50" grpId="1"/>
      <p:bldP spid="55" grpId="1"/>
      <p:bldP spid="5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183715" y="2011566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Виды углов. Измерение углов.</a:t>
            </a:r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032" y="171746"/>
            <a:ext cx="5835380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НАЙДИТЕ  УГЛЫ</a:t>
            </a:r>
            <a:endParaRPr lang="ru-RU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526" y="919606"/>
            <a:ext cx="6210639" cy="407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913015" y="4911636"/>
            <a:ext cx="3513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Острые углы: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Прямые углы: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Тупые углы: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018" y="1006794"/>
            <a:ext cx="5802523" cy="474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568" y="1045983"/>
            <a:ext cx="5772712" cy="470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0097" y="1084217"/>
            <a:ext cx="5778306" cy="465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910" y="182879"/>
            <a:ext cx="673421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99063" y="5132478"/>
            <a:ext cx="6844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Тетива́</a:t>
            </a:r>
            <a:r>
              <a:rPr lang="ru-RU" sz="3000" dirty="0" smtClean="0"/>
              <a:t> — деталь</a:t>
            </a:r>
            <a:r>
              <a:rPr lang="en-US" sz="3000" dirty="0" smtClean="0"/>
              <a:t> </a:t>
            </a:r>
            <a:r>
              <a:rPr lang="ru-RU" sz="3000" dirty="0" smtClean="0"/>
              <a:t>конструкции лестницы, основной несущий элемент, к которому крепятся ступени</a:t>
            </a:r>
            <a:endParaRPr lang="ru-RU" sz="3000" dirty="0"/>
          </a:p>
        </p:txBody>
      </p:sp>
      <p:sp>
        <p:nvSpPr>
          <p:cNvPr id="4" name="Стрелка вверх 3"/>
          <p:cNvSpPr/>
          <p:nvPr/>
        </p:nvSpPr>
        <p:spPr>
          <a:xfrm rot="2127611">
            <a:off x="3758331" y="2034269"/>
            <a:ext cx="444003" cy="3368064"/>
          </a:xfrm>
          <a:prstGeom prst="up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786" y="248194"/>
            <a:ext cx="5835380" cy="128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Этапы работы над мини-проектом:</a:t>
            </a:r>
            <a:endParaRPr lang="ru-RU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309" y="1907179"/>
            <a:ext cx="7223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Формулировка проблемы.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Выдвижение гипотезы.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2"/>
                </a:solidFill>
              </a:rPr>
              <a:t>Поиск и предложение возможных вариантов решения.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Исследование.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solidFill>
                  <a:schemeClr val="tx2"/>
                </a:solidFill>
              </a:rPr>
              <a:t>Анализ и обобщение полученных данных.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Презентация </a:t>
            </a:r>
            <a:r>
              <a:rPr lang="ru-RU" sz="3200" smtClean="0"/>
              <a:t>и защита </a:t>
            </a:r>
            <a:r>
              <a:rPr lang="ru-RU" sz="3200" dirty="0" smtClean="0"/>
              <a:t>итогового Продукта.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03565" y="1961160"/>
            <a:ext cx="53427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ресурс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"Тетива лестницы"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https://ru.wikipedia.org/wiki/Тетива_лестницы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7947" y="1441660"/>
            <a:ext cx="275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Интернет </a:t>
            </a:r>
            <a:r>
              <a:rPr lang="ru-RU" sz="2000" b="1" dirty="0" smtClean="0"/>
              <a:t>– источники: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124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Урок математики в 5 классе</vt:lpstr>
      <vt:lpstr>КРОССВОРД</vt:lpstr>
      <vt:lpstr>Виды углов. Измерение углов.</vt:lpstr>
      <vt:lpstr>НАЙДИТЕ  УГЛЫ</vt:lpstr>
      <vt:lpstr>Слайд 5</vt:lpstr>
      <vt:lpstr>Слайд 6</vt:lpstr>
      <vt:lpstr>Этапы работы над мини-проектом: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Ирина</dc:creator>
  <cp:lastModifiedBy>Ирина</cp:lastModifiedBy>
  <cp:revision>39</cp:revision>
  <dcterms:created xsi:type="dcterms:W3CDTF">2014-11-21T11:00:06Z</dcterms:created>
  <dcterms:modified xsi:type="dcterms:W3CDTF">2016-11-02T16:47:38Z</dcterms:modified>
</cp:coreProperties>
</file>