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sldIdLst>
    <p:sldId id="285" r:id="rId4"/>
    <p:sldId id="283" r:id="rId5"/>
    <p:sldId id="256" r:id="rId6"/>
    <p:sldId id="257" r:id="rId7"/>
    <p:sldId id="279" r:id="rId8"/>
    <p:sldId id="286" r:id="rId9"/>
    <p:sldId id="287" r:id="rId10"/>
    <p:sldId id="262" r:id="rId11"/>
    <p:sldId id="288" r:id="rId12"/>
    <p:sldId id="281" r:id="rId13"/>
    <p:sldId id="289" r:id="rId14"/>
    <p:sldId id="290" r:id="rId15"/>
    <p:sldId id="271" r:id="rId16"/>
    <p:sldId id="291" r:id="rId17"/>
    <p:sldId id="276" r:id="rId18"/>
    <p:sldId id="298" r:id="rId19"/>
    <p:sldId id="299" r:id="rId20"/>
    <p:sldId id="292" r:id="rId21"/>
    <p:sldId id="295" r:id="rId22"/>
    <p:sldId id="294" r:id="rId23"/>
    <p:sldId id="293" r:id="rId24"/>
    <p:sldId id="280" r:id="rId25"/>
    <p:sldId id="29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Natanya\Desktop\kWFl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88640"/>
            <a:ext cx="9577064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2" name="Picture 8" descr="C:\Users\Natanya\Desktop\шаблон на конкурс\0_97e8d_20efa4a2_X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4325">
            <a:off x="60226" y="70567"/>
            <a:ext cx="2438400" cy="2100263"/>
          </a:xfrm>
          <a:prstGeom prst="rect">
            <a:avLst/>
          </a:prstGeom>
          <a:noFill/>
        </p:spPr>
      </p:pic>
      <p:pic>
        <p:nvPicPr>
          <p:cNvPr id="1036" name="Picture 12" descr="C:\Users\Natanya\Desktop\brilpau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869160"/>
            <a:ext cx="3463205" cy="1512168"/>
          </a:xfrm>
          <a:prstGeom prst="rect">
            <a:avLst/>
          </a:prstGeom>
          <a:noFill/>
        </p:spPr>
      </p:pic>
      <p:pic>
        <p:nvPicPr>
          <p:cNvPr id="1037" name="Picture 13" descr="C:\Users\Natanya\Desktop\0_82b71_698550ce_X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129213"/>
            <a:ext cx="2438400" cy="17287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Natanya\Desktop\kWFl8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52536" y="0"/>
            <a:ext cx="9577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D0F1-8DF9-46C9-A61A-76ECA4DD9A9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934E-E093-4E89-8A4C-7B1209868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FC85F-2DC2-4AB6-9DF3-8ACE026D7B31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3698-68F0-4D8C-8C5F-BE2D954E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715304" cy="1752600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мы называем нашу страну Матушка Россия?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и где на территории нашей страны появились первые люди?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стоянки первобытных людей мы знаем?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самая известная стоянка существует на территории нашего края?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арта.jpg"/>
          <p:cNvPicPr>
            <a:picLocks noChangeAspect="1" noChangeArrowheads="1"/>
          </p:cNvPicPr>
          <p:nvPr/>
        </p:nvPicPr>
        <p:blipFill>
          <a:blip r:embed="rId2"/>
          <a:srcRect l="10561" t="11397" r="10561" b="8639"/>
          <a:stretch>
            <a:fillRect/>
          </a:stretch>
        </p:blipFill>
        <p:spPr bwMode="auto">
          <a:xfrm>
            <a:off x="-157655" y="0"/>
            <a:ext cx="93016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1.Зарождения земледелия, скотоводства и ремесла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п.1 учебника на стр. 15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районе Земли впервые появилось земледелие и скотоводство?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присваивающее хозяйство отличается от производящего?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переход к производящему хозяйству называют неолитической революцией?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1.Зарождения земледелия, скотоводства и ремесла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19050" algn="just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Присваивающее хозяйство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19050" algn="just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Производящее хозяйство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1.Зарождения земледелия, скотоводства и ремесла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indent="19050" algn="just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Присваивающее хозяйство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основано на том, что человек берет у природы в готовом виде все необходимое ему для жизни (питание, одежду).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indent="19050" algn="just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Производящее хозяйство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хозяйство, в котором основные продукты, необходимые для жизни, человек производит собственным трудом, дополняя природные ресурсы тем, чего ему не хватает.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1.Зарождения земледелия, скотоводства и ремесла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п.1 учебника на стр. 15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районе Земли впервые появилось земледелие и скотоводство?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присваивающее хозяйство отличается от производящего?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переход к производящему хозяйству называют неолитической революцией?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2.Последствия перехода человека к производящему хозяйству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п.1 учебника на стр. 15-16 и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п.2 на стр.16-18 и заполнение таблицы</a:t>
            </a:r>
          </a:p>
          <a:p>
            <a:pPr algn="ctr">
              <a:buNone/>
            </a:pP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неолитической революции</a:t>
            </a: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4071942"/>
          <a:ext cx="8229600" cy="1901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171744"/>
                <a:gridCol w="194305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Изменения в хозяйстве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Изменения в управлении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Изменения в общественном устройстве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Изменения в культуре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2407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2.Последствия перехода человека к производящему хозяйству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неолитической революции</a:t>
            </a: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2285992"/>
          <a:ext cx="7929618" cy="3354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9618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Изменения в хозяйстве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24078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Новые занятия – земледелие и скотоводство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Новые орудия труда, применение металла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Приручение животных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Переход к оседлому образу жизни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Появление излишков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Зарождение ремесла и торговли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Изобретение колеса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2.Последствия перехода человека к производящему хозяйству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неолитической революции</a:t>
            </a: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-1" y="2285992"/>
          <a:ext cx="9001157" cy="4572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385"/>
                <a:gridCol w="3167139"/>
                <a:gridCol w="2833633"/>
              </a:tblGrid>
              <a:tr h="145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Изменения в управлении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Изменения в общественном устройстве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Изменения в культуре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1285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Усиление власти  вождей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Передача власти по наследству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Армия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Союзы племён.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Появление законов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Возникновение государства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Имущественное  и социальное неравенство - расслоение общины на богатых и бедных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Появление рабов и эксплуатации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Появление соседской общины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Начало формирования народов (язык и культура)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Возникновение городов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2.Последствия перехода человека к производящему хозяйству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u="sng" dirty="0" smtClean="0"/>
          </a:p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присвоение результатов чужого труда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3.Появление первых городов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http://www.30-70.ru/Vladimir_Bessonov/img/Glava_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429024" cy="5274982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  <p:pic>
        <p:nvPicPr>
          <p:cNvPr id="61444" name="Picture 4" descr="http://miroslawitch.narod.ru/wp-content/uploads/2010/hrono/3-arxeologicheskie/foto-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331" y="1571612"/>
            <a:ext cx="4295669" cy="485778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  <p:pic>
        <p:nvPicPr>
          <p:cNvPr id="61446" name="Picture 6" descr="http://arkaim-home.narod.ru/images/home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9" y="3143249"/>
            <a:ext cx="392909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karta1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3.Появление первых городов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orum.proc.ru/uploads/monthly_11_2014/post-6453-1415864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286280" cy="3214710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1285860"/>
            <a:ext cx="4429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укреплённое поселение эпохи средней бронзы рубежа V—III тыс. до н.э.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cameralabs.org/media/lab16/post/02-16/17/Arkaim-mesto-sily-tsivilizatsii-Ariev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4248127" cy="26550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4929198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 были общественные отводные каналы, колодцы и металлургические печи. Покатые крыши внахлест разного уровня позволяли освещать дом, проветривать от дыма, отводить снег и влагу от проникновения внутрь. Предположительно в каждом доме жило по 20-40 человек, а всего в городе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– 5 тыс. человек.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3.Появление первых городов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/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территорию с поселениями, открытую учеными в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в., назвали страной городов?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лет этим поселениям?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вас в них удивило?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какой расе относилось древнее население Южного Урала?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618994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0"/>
            <a:ext cx="76867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переход </a:t>
            </a: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производящему хозяйству считается 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важным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событием в жизни человечества?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Стр.15-19, новые слова,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рубрикой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«Думаем , сравниваем, размышляем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Неолитическая революция. Первые скотоводы, земледельцы, ремесленники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Зарождения земледелия, скотоводства и ремесла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перехода человека к производящему хозяйству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первых городов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618994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0"/>
            <a:ext cx="735811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переход </a:t>
            </a:r>
          </a:p>
          <a:p>
            <a:pPr marL="0" indent="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производящему хозяйству считается 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важным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событием в жизни человечества?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1.Зарождения земледелия, скотоводства и ремесла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7758138" cy="41259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к земледелию, скотоводству, т. е. к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производящему хозяйству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считают настоящей революцией —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неолитической ( 5-6 тыс. лет назад)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57224" y="3071810"/>
            <a:ext cx="7286676" cy="1588"/>
          </a:xfrm>
          <a:prstGeom prst="line">
            <a:avLst/>
          </a:prstGeom>
          <a:ln w="57150">
            <a:solidFill>
              <a:srgbClr val="391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928662" y="3000372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>
            <a:off x="5357818" y="3000372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6143636" y="3000372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143248"/>
            <a:ext cx="1465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916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палеолит</a:t>
            </a:r>
            <a:endParaRPr lang="ru-RU" sz="24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2500306"/>
            <a:ext cx="1318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916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мезолит</a:t>
            </a:r>
            <a:endParaRPr lang="ru-RU" sz="24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3214686"/>
            <a:ext cx="1145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916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неолит</a:t>
            </a:r>
            <a:endParaRPr lang="ru-RU" sz="2400" dirty="0">
              <a:latin typeface="+mn-lt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500958" y="3000372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3500438"/>
            <a:ext cx="2397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млн. лет назад</a:t>
            </a:r>
            <a:endParaRPr lang="ru-RU" sz="2400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2143116"/>
            <a:ext cx="243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11тыс. лет назад</a:t>
            </a:r>
            <a:endParaRPr lang="ru-RU" sz="2400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3636" y="3643314"/>
            <a:ext cx="2366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тыс. лет назад</a:t>
            </a:r>
            <a:endParaRPr lang="ru-RU" sz="2400" dirty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1071546"/>
            <a:ext cx="207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3тыс.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лет назад</a:t>
            </a:r>
            <a:endParaRPr lang="ru-RU" sz="2400" dirty="0"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928802"/>
            <a:ext cx="18950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916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бронзовый ,</a:t>
            </a:r>
          </a:p>
          <a:p>
            <a:pPr algn="ctr"/>
            <a:r>
              <a:rPr lang="ru-RU" sz="2400" b="1" dirty="0" smtClean="0">
                <a:solidFill>
                  <a:srgbClr val="3916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железный </a:t>
            </a:r>
          </a:p>
          <a:p>
            <a:pPr algn="ctr"/>
            <a:r>
              <a:rPr lang="ru-RU" sz="2400" b="1" dirty="0" smtClean="0">
                <a:solidFill>
                  <a:srgbClr val="3916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век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1.Зарождения земледелия, скотоводства и ремесла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п.1 учебника на стр. 15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районе Земли впервые появилось земледелие и скотоводство?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присваивающее хозяйство отличается от производящего?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переход к производящему хозяйству называют неолитической революцией?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1435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7171" name="Picture 2" descr="http://otvet.imgsmail.ru/download/86db10acfa318c9cf66905ea6f099878_h-8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765" y="1500171"/>
            <a:ext cx="9237765" cy="5357829"/>
          </a:xfrm>
          <a:prstGeom prst="rect">
            <a:avLst/>
          </a:prstGeom>
          <a:noFill/>
          <a:ln w="9525">
            <a:solidFill>
              <a:srgbClr val="221100"/>
            </a:solidFill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1.Зарождения земледелия, скотоводства и ремесла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629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1_Специальное оформление</vt:lpstr>
      <vt:lpstr>Специальное оформление</vt:lpstr>
      <vt:lpstr>Повторение</vt:lpstr>
      <vt:lpstr>Слайд 2</vt:lpstr>
      <vt:lpstr>Неолитическая революция. Первые скотоводы, земледельцы, ремесленники</vt:lpstr>
      <vt:lpstr>План урока</vt:lpstr>
      <vt:lpstr>Проблемный вопрос </vt:lpstr>
      <vt:lpstr>1.Зарождения земледелия, скотоводства и ремесла </vt:lpstr>
      <vt:lpstr>Слайд 7</vt:lpstr>
      <vt:lpstr>1.Зарождения земледелия, скотоводства и ремесла</vt:lpstr>
      <vt:lpstr>1.Зарождения земледелия, скотоводства и ремесла</vt:lpstr>
      <vt:lpstr>Слайд 10</vt:lpstr>
      <vt:lpstr>1.Зарождения земледелия, скотоводства и ремесла</vt:lpstr>
      <vt:lpstr>1.Зарождения земледелия, скотоводства и ремесла</vt:lpstr>
      <vt:lpstr>1.Зарождения земледелия, скотоводства и ремесла</vt:lpstr>
      <vt:lpstr>1.Зарождения земледелия, скотоводства и ремесла</vt:lpstr>
      <vt:lpstr>2.Последствия перехода человека к производящему хозяйству</vt:lpstr>
      <vt:lpstr>2.Последствия перехода человека к производящему хозяйству</vt:lpstr>
      <vt:lpstr>2.Последствия перехода человека к производящему хозяйству</vt:lpstr>
      <vt:lpstr>2.Последствия перехода человека к производящему хозяйству</vt:lpstr>
      <vt:lpstr>3.Появление первых городов</vt:lpstr>
      <vt:lpstr>3.Появление первых городов</vt:lpstr>
      <vt:lpstr>3.Появление первых городов</vt:lpstr>
      <vt:lpstr>Проблемный вопрос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Natanya</dc:creator>
  <cp:lastModifiedBy>Марина</cp:lastModifiedBy>
  <cp:revision>20</cp:revision>
  <dcterms:created xsi:type="dcterms:W3CDTF">2015-02-24T14:16:24Z</dcterms:created>
  <dcterms:modified xsi:type="dcterms:W3CDTF">2017-02-02T10:01:33Z</dcterms:modified>
</cp:coreProperties>
</file>