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507A6-EF21-43CB-87C7-B54876B4DAB4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72208-6C73-4191-91C2-B488C8599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83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72208-6C73-4191-91C2-B488C85993A5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14348" y="1928802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город – наш дом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000100" y="4643446"/>
            <a:ext cx="7854696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О  чистоте  </a:t>
            </a:r>
          </a:p>
          <a:p>
            <a:r>
              <a:rPr lang="ru-RU" dirty="0" smtClean="0"/>
              <a:t>окружающей  среды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642910" y="4643446"/>
            <a:ext cx="7572428" cy="1604954"/>
          </a:xfrm>
        </p:spPr>
        <p:txBody>
          <a:bodyPr/>
          <a:lstStyle/>
          <a:p>
            <a:r>
              <a:rPr lang="ru-RU" sz="2800" b="1" dirty="0" smtClean="0"/>
              <a:t>Общими усилиями мы сможем сделать город   чистым, и природа не останется у нас в долгу!</a:t>
            </a:r>
            <a:endParaRPr lang="ru-RU" b="1" dirty="0" smtClean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57166"/>
            <a:ext cx="6156459" cy="408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72400" cy="1362456"/>
          </a:xfrm>
        </p:spPr>
        <p:txBody>
          <a:bodyPr/>
          <a:lstStyle/>
          <a:p>
            <a:r>
              <a:rPr lang="ru-RU" dirty="0" smtClean="0"/>
              <a:t>Данишевской Марины Геннадьевны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428596" y="1428736"/>
            <a:ext cx="7772400" cy="150971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Презентация  воспитателя высшей категории  </a:t>
            </a:r>
            <a:r>
              <a:rPr lang="ru-RU" sz="2400" b="1" dirty="0" err="1" smtClean="0"/>
              <a:t>МДОУ</a:t>
            </a:r>
            <a:r>
              <a:rPr lang="ru-RU" sz="2400" b="1" dirty="0" smtClean="0"/>
              <a:t>  № 54</a:t>
            </a:r>
            <a:endParaRPr lang="ru-RU" sz="24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235743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   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700" b="1" u="sng" dirty="0" smtClean="0">
                <a:solidFill>
                  <a:schemeClr val="tx1"/>
                </a:solidFill>
              </a:rPr>
              <a:t>Цель: </a:t>
            </a:r>
            <a:r>
              <a:rPr lang="ru-RU" sz="2700" dirty="0" smtClean="0">
                <a:solidFill>
                  <a:schemeClr val="tx1"/>
                </a:solidFill>
              </a:rPr>
              <a:t>Формирование мотивов, потребностей и привычек  экологически целесообразного  поведения и деятельности.</a:t>
            </a: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u="sng" dirty="0" smtClean="0"/>
              <a:t>Задачи:</a:t>
            </a:r>
          </a:p>
          <a:p>
            <a:r>
              <a:rPr lang="ru-RU" b="1" dirty="0" smtClean="0"/>
              <a:t>Обучающие</a:t>
            </a:r>
            <a:r>
              <a:rPr lang="ru-RU" dirty="0" smtClean="0"/>
              <a:t>: учить детей быть ответственными за свои поступки. Формировать  культуру поведения в природе . Обогащать  представления об окружающем мире.</a:t>
            </a:r>
          </a:p>
          <a:p>
            <a:r>
              <a:rPr lang="ru-RU" b="1" dirty="0" smtClean="0"/>
              <a:t>Развивающие: </a:t>
            </a:r>
            <a:r>
              <a:rPr lang="ru-RU" dirty="0" smtClean="0"/>
              <a:t>способствовать развитию основных процессов мышления( анализ, синтез, сравнение) </a:t>
            </a:r>
          </a:p>
          <a:p>
            <a:r>
              <a:rPr lang="ru-RU" b="1" dirty="0" smtClean="0"/>
              <a:t>Воспитательные: </a:t>
            </a:r>
            <a:r>
              <a:rPr lang="ru-RU" dirty="0" smtClean="0"/>
              <a:t>воспитывать бережное отношение к окружающей среде, заботиться о чистоте  города, восхищаться природой Кольского края.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br>
              <a:rPr lang="ru-RU" dirty="0" smtClean="0"/>
            </a:b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1142976" y="5105400"/>
            <a:ext cx="6858048" cy="17526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Население Мурманска </a:t>
            </a:r>
          </a:p>
          <a:p>
            <a:r>
              <a:rPr lang="ru-RU" sz="2000" b="1" dirty="0" smtClean="0"/>
              <a:t>Составляет порядка 319 тыс.человек</a:t>
            </a:r>
            <a:endParaRPr lang="ru-RU" sz="2000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1670" y="928670"/>
            <a:ext cx="5111750" cy="381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5286388"/>
            <a:ext cx="8243918" cy="139541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Нас  так много!!! Давайте  сделаем наш город чистым!!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123\Рабочий стол\20090506073243!Svalka_bu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857232"/>
            <a:ext cx="5857916" cy="414447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3074" name="Picture 2" descr="C:\Documents and Settings\123\Рабочий стол\74AA6E9A-AED3-47AC-9D9C-16A7CFBDA81D_mw800_mh600_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928670"/>
            <a:ext cx="5929354" cy="555222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123\Рабочий стол\CIMG0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7" y="1214422"/>
            <a:ext cx="4143404" cy="4929222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428596" y="857232"/>
            <a:ext cx="3071834" cy="550072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Оглянись вокруг себя! Может это твой дом? Твоя улица….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Я тоже маленькая  частичка в огромном море добра и чистоты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942" r="5942"/>
          <a:stretch>
            <a:fillRect/>
          </a:stretch>
        </p:blipFill>
        <p:spPr bwMode="auto">
          <a:xfrm rot="420000">
            <a:off x="3515381" y="1228004"/>
            <a:ext cx="4586389" cy="390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Чисто не там где убирают, а там - где не мусорят!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Ейск 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Мурманск </a:t>
            </a:r>
            <a:endParaRPr lang="ru-RU" dirty="0"/>
          </a:p>
        </p:txBody>
      </p:sp>
      <p:pic>
        <p:nvPicPr>
          <p:cNvPr id="6146" name="Picture 2" descr="D:\ВЕРОНИЧКА\ЛЕТООООО\DSC0145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34851" y="2514600"/>
            <a:ext cx="2884885" cy="3846513"/>
          </a:xfrm>
          <a:prstGeom prst="rect">
            <a:avLst/>
          </a:prstGeom>
          <a:noFill/>
        </p:spPr>
      </p:pic>
      <p:pic>
        <p:nvPicPr>
          <p:cNvPr id="6147" name="Picture 3" descr="C:\Documents and Settings\123\Рабочий стол\DSC0137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76633" y="2514600"/>
            <a:ext cx="3578559" cy="384651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</TotalTime>
  <Words>158</Words>
  <Application>Microsoft Office PowerPoint</Application>
  <PresentationFormat>Экран (4:3)</PresentationFormat>
  <Paragraphs>30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Наш город – наш дом.</vt:lpstr>
      <vt:lpstr>Данишевской Марины Геннадьевны</vt:lpstr>
      <vt:lpstr>           Цель: Формирование мотивов, потребностей и привычек  экологически целесообразного  поведения и деятельности. </vt:lpstr>
      <vt:lpstr>        </vt:lpstr>
      <vt:lpstr>     </vt:lpstr>
      <vt:lpstr>   </vt:lpstr>
      <vt:lpstr>    </vt:lpstr>
      <vt:lpstr>    </vt:lpstr>
      <vt:lpstr>Чисто не там где убирают, а там - где не мусорят!</vt:lpstr>
      <vt:lpstr>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город – наш дом.</dc:title>
  <cp:lastModifiedBy>Надежда Пронская</cp:lastModifiedBy>
  <cp:revision>3</cp:revision>
  <dcterms:modified xsi:type="dcterms:W3CDTF">2017-03-09T13:13:57Z</dcterms:modified>
</cp:coreProperties>
</file>