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5" r:id="rId14"/>
    <p:sldId id="304" r:id="rId15"/>
    <p:sldId id="306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33FF"/>
    <a:srgbClr val="CC0000"/>
    <a:srgbClr val="37A961"/>
    <a:srgbClr val="FEFEFE"/>
    <a:srgbClr val="0033CC"/>
    <a:srgbClr val="D51D29"/>
    <a:srgbClr val="009900"/>
    <a:srgbClr val="40EA75"/>
    <a:srgbClr val="948F9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03" autoAdjust="0"/>
    <p:restoredTop sz="92819" autoAdjust="0"/>
  </p:normalViewPr>
  <p:slideViewPr>
    <p:cSldViewPr>
      <p:cViewPr varScale="1">
        <p:scale>
          <a:sx n="101" d="100"/>
          <a:sy n="101" d="100"/>
        </p:scale>
        <p:origin x="-3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9215-C1E2-47A1-8B47-CDD01B6D3EE3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E54CF-D8B8-4AD7-87D5-16FBF5318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C4BD-50D6-478B-8FB2-65D4723ADC8E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12CE-53B2-4BE9-84CB-9D76E2A43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66520-006C-45F0-918F-729B4ADE9206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26E55-C923-4A7D-98B2-B9484B1C5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8C950-10C6-406F-8B11-6C771B836D77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520AE-5B29-4555-A86B-5865F528A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65E5B-61DB-40B8-BDBC-EA234B78EB80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59A8A-64B6-4B7D-ABB9-89886D882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88572-0528-43CC-8396-536C00D38A28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DDF1-9DFB-46D6-B906-224E3A380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2A1A0-0B47-402A-BB4E-D9C5CB9C48FC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4B867-D838-4CD4-8898-91CF95562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5003-49FE-488B-B310-154485E237EF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D311-F25F-4E6C-98FE-ECAD09670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D5362-FF0B-49A2-8570-752C8D2B01F8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87B40-8385-4188-A62D-8288A8A00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A6F51-BF27-49B9-AFD5-49E0D441B9FB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C7ADF-5141-475F-9E5E-748E79C10F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43CC1-20AE-4384-925A-CDE32315C80C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59E58-3F88-4E57-A1B5-967CB5C9F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9E389A-4EF5-4578-BE21-31A3BC534E52}" type="datetimeFigureOut">
              <a:rPr lang="ru-RU"/>
              <a:pPr>
                <a:defRPr/>
              </a:pPr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EA9861-EF29-4DC8-801A-F3B351290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strips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dirty="0" smtClean="0">
                <a:solidFill>
                  <a:srgbClr val="FF0000"/>
                </a:solidFill>
                <a:latin typeface="Book Antiqua" pitchFamily="18" charset="0"/>
              </a:rPr>
              <a:t/>
            </a:r>
            <a:br>
              <a:rPr lang="ru-RU" sz="8000" b="1" dirty="0" smtClean="0">
                <a:solidFill>
                  <a:srgbClr val="FF0000"/>
                </a:solidFill>
                <a:latin typeface="Book Antiqua" pitchFamily="18" charset="0"/>
              </a:rPr>
            </a:br>
            <a:r>
              <a:rPr lang="ru-RU" sz="80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491016" y="1600200"/>
            <a:ext cx="8195784" cy="452596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>
              <a:solidFill>
                <a:srgbClr val="D51D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НОВАЯ ЖИЗНЬ ПРУДА  </a:t>
            </a:r>
            <a:r>
              <a:rPr lang="ru-RU" sz="6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«ЧАРМАК»</a:t>
            </a:r>
          </a:p>
        </p:txBody>
      </p:sp>
      <p:sp>
        <p:nvSpPr>
          <p:cNvPr id="7" name="Заголовок 3"/>
          <p:cNvSpPr>
            <a:spLocks/>
          </p:cNvSpPr>
          <p:nvPr/>
        </p:nvSpPr>
        <p:spPr bwMode="auto">
          <a:xfrm>
            <a:off x="400020" y="439694"/>
            <a:ext cx="8331229" cy="8191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 Antiqua" pitchFamily="18" charset="0"/>
              </a:rPr>
              <a:t>ЭКОЛОГИЧЕСКАЯ  АКЦИЯ</a:t>
            </a:r>
          </a:p>
        </p:txBody>
      </p:sp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260350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 rot="10800000" flipV="1">
            <a:off x="5073650" y="174625"/>
            <a:ext cx="3657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ГОРОД  КАНАШ ЧУВАШСКАЯ РЕСПУБЛИКА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357313" y="273005"/>
            <a:ext cx="3357562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499867" y="1582026"/>
            <a:ext cx="4077191" cy="933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57200" y="1574608"/>
            <a:ext cx="0" cy="47341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67110" y="6308725"/>
            <a:ext cx="81196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720614" y="1600200"/>
            <a:ext cx="0" cy="4708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571612"/>
            <a:ext cx="7860158" cy="4421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177" y="1828800"/>
            <a:ext cx="8159447" cy="458968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51" y="1812738"/>
            <a:ext cx="8185673" cy="4604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428736"/>
            <a:ext cx="8269672" cy="5112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4579963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59" y="1872616"/>
            <a:ext cx="8074616" cy="4543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292" y="1877358"/>
            <a:ext cx="8093383" cy="45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6316041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497" y="1631207"/>
            <a:ext cx="6610256" cy="4957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233" y="1648144"/>
            <a:ext cx="6832141" cy="5124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497" y="1952359"/>
            <a:ext cx="6888840" cy="4431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34688801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911" y="1586544"/>
            <a:ext cx="8289714" cy="5271455"/>
          </a:xfrm>
        </p:spPr>
        <p:txBody>
          <a:bodyPr/>
          <a:lstStyle/>
          <a:p>
            <a:pPr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создания пруда «Чармак» неразрывно связана с комплексом гидромелиоративных мероприятий, направленных на прекращение эрозионных процессов в оврагах и балках, проводимые в Чувашии в советские годы</a:t>
            </a:r>
            <a:endParaRPr lang="ru-RU" sz="1700" b="1" dirty="0"/>
          </a:p>
          <a:p>
            <a:pPr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успешной реализации проекта необходимо проводить оценку экологического состояния водного объекта</a:t>
            </a:r>
            <a:endParaRPr lang="ru-RU" sz="1700" b="1" dirty="0"/>
          </a:p>
          <a:p>
            <a:pPr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Восстановление пруда необходимо проводить поэтапно, включая мероприятия по технической и экологической рекультивации.  </a:t>
            </a:r>
            <a:endParaRPr lang="ru-RU" sz="1700" b="1" dirty="0"/>
          </a:p>
          <a:p>
            <a:pPr lvl="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Экологическая рекультивация должна включать в себя комплекс мероприятий по благоустройству территории, прилегающей к пруду, с целью развития рекреационного потенциала</a:t>
            </a:r>
            <a:endParaRPr lang="ru-RU" sz="1700" b="1" dirty="0"/>
          </a:p>
          <a:p>
            <a:pPr lvl="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Данный проект способствует формированию ответственного, экологически грамотного поведения в природе и обществе </a:t>
            </a:r>
            <a:endParaRPr lang="ru-RU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572455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63" y="1890415"/>
            <a:ext cx="8289925" cy="4663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2262">
            <a:off x="325329" y="1430495"/>
            <a:ext cx="7928670" cy="5285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9807410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025" y="1648144"/>
            <a:ext cx="7477868" cy="4985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29" y="1689354"/>
            <a:ext cx="7523778" cy="50158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410556513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 Antiqua" pitchFamily="18" charset="0"/>
              </a:rPr>
              <a:t>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300895"/>
            <a:ext cx="712960" cy="92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ГОРОД  КАНАШ ЧУВАШСКАЯ РЕСПУБЛИКА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910" y="1495648"/>
            <a:ext cx="8334425" cy="4630515"/>
          </a:xfrm>
        </p:spPr>
        <p:txBody>
          <a:bodyPr/>
          <a:lstStyle/>
          <a:p>
            <a:pPr marL="22860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Улучшить экологическое состояние искусственного водоема - пруда «Чармак».</a:t>
            </a:r>
            <a:r>
              <a:rPr lang="ru-RU" sz="2800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indent="-45720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историю создания пруда «Чармак»</a:t>
            </a:r>
          </a:p>
          <a:p>
            <a:pPr marL="800100" indent="-45720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современное состояние пруда</a:t>
            </a:r>
          </a:p>
          <a:p>
            <a:pPr marL="800100" indent="-45720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меры по восстановлению пруда и реализовать их</a:t>
            </a:r>
          </a:p>
          <a:p>
            <a:pPr marL="800100" indent="-45720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благоустроить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территорию, прилегающую к пруду</a:t>
            </a:r>
          </a:p>
          <a:p>
            <a:pPr marL="800100" indent="-45720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формированию ответственного, экологически грамотного поведения в природе и обществе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197" y="211738"/>
            <a:ext cx="771673" cy="9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0034" y="1285860"/>
            <a:ext cx="7828457" cy="5009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7580434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21901851"/>
              </p:ext>
            </p:extLst>
          </p:nvPr>
        </p:nvGraphicFramePr>
        <p:xfrm>
          <a:off x="55562" y="1569491"/>
          <a:ext cx="8290064" cy="5830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667"/>
                <a:gridCol w="5321558"/>
                <a:gridCol w="2259839"/>
              </a:tblGrid>
              <a:tr h="9083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работы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выполнения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26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различными источниками информации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всего периода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45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информации об истории создания пруда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июнь-август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74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Исследование экологического состояния пруда, разработка плана восстановительных мероприятий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осень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74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необходимых документов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сентябрь-ноябрь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86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восстановительных мероприятий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93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территории, прилегающей к пруду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июнь-август </a:t>
                      </a:r>
                      <a:r>
                        <a:rPr lang="ru-RU" sz="18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0250524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7158" y="1428736"/>
            <a:ext cx="8073678" cy="511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69697014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79" y="1851121"/>
            <a:ext cx="8142872" cy="4580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9" y="1849503"/>
            <a:ext cx="8258318" cy="4645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96837377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911" y="1586544"/>
            <a:ext cx="8289714" cy="5271455"/>
          </a:xfrm>
        </p:spPr>
        <p:txBody>
          <a:bodyPr/>
          <a:lstStyle/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Очистка акватории от мусора и кустарниковой растительности, донных отложений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Сведение нежизнеспособных, аварийных и отмирающих деревьев и кустарников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Планирование ложа пруда, углубление водной чаши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Восстановление дамбы (грунтовой плотины), укрепление берегов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подпитки: аккумуляция и очистка вод, подпитывающих водоем (очищение и восстановление родников)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Одерновка откосов, посадка древесно-кустарниковой растительности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2900" lv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Благоустройство, озеленение, ландшафтный дизайн прилегающей территории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301295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8790">
            <a:off x="476559" y="1914073"/>
            <a:ext cx="3747501" cy="2107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18538">
            <a:off x="470580" y="4371397"/>
            <a:ext cx="3635896" cy="2045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8026">
            <a:off x="4266441" y="1945159"/>
            <a:ext cx="3702254" cy="2082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5896">
            <a:off x="4176585" y="4556225"/>
            <a:ext cx="3586955" cy="2017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329054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Администратор\Рабочий стол\TR1019087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 rot="5400000">
            <a:off x="5001419" y="3429794"/>
            <a:ext cx="68580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67944" y="1140459"/>
            <a:ext cx="4322391" cy="459741"/>
          </a:xfrm>
        </p:spPr>
        <p:txBody>
          <a:bodyPr/>
          <a:lstStyle/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3"/>
          <p:cNvSpPr>
            <a:spLocks/>
          </p:cNvSpPr>
          <p:nvPr/>
        </p:nvSpPr>
        <p:spPr bwMode="auto">
          <a:xfrm>
            <a:off x="500034" y="452439"/>
            <a:ext cx="7845592" cy="6880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latin typeface="Book Antiqua" pitchFamily="18" charset="0"/>
              </a:rPr>
              <a:t>   НОВАЯ ЖИЗНЬ ПРУДА «ЧАРМАК»</a:t>
            </a: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10" y="217804"/>
            <a:ext cx="8905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 rot="10800000" flipV="1">
            <a:off x="4716016" y="174625"/>
            <a:ext cx="4015234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</a:rPr>
              <a:t>ГОРОД  КАНАШ ЧУВАШСКАЯ РЕСПУБЛИКА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4540926" y="1495648"/>
            <a:ext cx="3804699" cy="21779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64977" y="174624"/>
            <a:ext cx="4111079" cy="9614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83" y="1681051"/>
            <a:ext cx="3962310" cy="22287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584" y="4304367"/>
            <a:ext cx="3983045" cy="2240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7130" y="1718013"/>
            <a:ext cx="3896598" cy="21918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943" y="4304366"/>
            <a:ext cx="4017682" cy="2259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5404176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422</Words>
  <Application>Microsoft Office PowerPoint</Application>
  <PresentationFormat>Экран (4:3)</PresentationFormat>
  <Paragraphs>72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Васильева Н.И.</dc:creator>
  <cp:lastModifiedBy>Пользователь</cp:lastModifiedBy>
  <cp:revision>82</cp:revision>
  <dcterms:created xsi:type="dcterms:W3CDTF">2014-02-06T01:47:06Z</dcterms:created>
  <dcterms:modified xsi:type="dcterms:W3CDTF">2017-03-27T07:09:45Z</dcterms:modified>
</cp:coreProperties>
</file>