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1" r:id="rId4"/>
    <p:sldId id="265" r:id="rId5"/>
    <p:sldId id="268" r:id="rId6"/>
    <p:sldId id="287" r:id="rId7"/>
    <p:sldId id="282" r:id="rId8"/>
    <p:sldId id="267" r:id="rId9"/>
    <p:sldId id="275" r:id="rId10"/>
    <p:sldId id="270" r:id="rId11"/>
    <p:sldId id="257" r:id="rId12"/>
    <p:sldId id="283" r:id="rId13"/>
    <p:sldId id="289" r:id="rId14"/>
    <p:sldId id="272" r:id="rId15"/>
    <p:sldId id="290" r:id="rId16"/>
    <p:sldId id="273" r:id="rId17"/>
    <p:sldId id="274" r:id="rId18"/>
    <p:sldId id="277" r:id="rId19"/>
    <p:sldId id="258" r:id="rId20"/>
    <p:sldId id="278" r:id="rId21"/>
    <p:sldId id="279" r:id="rId22"/>
    <p:sldId id="264" r:id="rId23"/>
    <p:sldId id="288" r:id="rId24"/>
    <p:sldId id="280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A50021"/>
    <a:srgbClr val="FF3300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2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9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2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7126163" cy="233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Игорь\Desktop\serda-11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469698" cy="30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Игорь\Desktop\serda-118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5123"/>
            <a:ext cx="156538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К ЗАНЯТИЮ\617200b5f5a0cdd35dddd49cea25a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673924" cy="6495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79" y="744992"/>
            <a:ext cx="7016750" cy="368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People_A_happy_family_086543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горь\Desktop\К ЗАНЯТИЮ\anafer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6" y="571987"/>
            <a:ext cx="8499168" cy="5690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Desktop\article-2257638-08BB277B000005DC-659_634x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0451"/>
            <a:ext cx="7416824" cy="54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горь\Desktop\min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380"/>
            <a:ext cx="8093387" cy="6063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527ed84914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561"/>
            <a:ext cx="8424936" cy="66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Игорь\Desktop\К ЗАНЯТИЮ\fentezi_47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527"/>
            <a:ext cx="5904656" cy="65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Игорь\Desktop\ima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7948">
            <a:off x="7762078" y="637071"/>
            <a:ext cx="857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Игорь\Desktop\ima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454">
            <a:off x="179512" y="5747507"/>
            <a:ext cx="8572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Игорь\Desktop\image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2523">
            <a:off x="7796079" y="5666546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Игорь\Desktop\image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1332">
            <a:off x="240320" y="414701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К ЗАНЯТИЮ\2315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9" y="293868"/>
            <a:ext cx="8301255" cy="62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горь\Desktop\К ЗАНЯТИЮ\135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468"/>
            <a:ext cx="7632847" cy="61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jakob_750x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856456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Игорь\Desktop\К ЗАНЯТИЮ\970041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6" y="404664"/>
            <a:ext cx="8352928" cy="617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горь\Desktop\cvetok_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34718"/>
            <a:ext cx="6480718" cy="63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esktop\People_Children_Happy_Mother_and_Baby___Children_012806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0" y="404664"/>
            <a:ext cx="8136904" cy="60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Игорь\Desktop\6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769"/>
            <a:ext cx="887789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7126163" cy="233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Игорь\Desktop\serda-11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469698" cy="30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Игорь\Desktop\serda-118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5123"/>
            <a:ext cx="156538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229423782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384376" cy="5076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2844560854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377361" cy="5066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горь\Desktop\1389001579_padayuschie-det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8776"/>
            <a:ext cx="4212332" cy="3425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горь\Desktop\640x36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1" y="404664"/>
            <a:ext cx="3781465" cy="3195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орь\Desktop\DR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2" y="188640"/>
            <a:ext cx="8673547" cy="63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572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cap="rnd" cmpd="sng">
                  <a:solidFill>
                    <a:schemeClr val="tx1"/>
                  </a:solidFill>
                </a:ln>
                <a:solidFill>
                  <a:srgbClr val="FF5050"/>
                </a:solidFill>
                <a:latin typeface="Bookman Old Style" pitchFamily="18" charset="0"/>
                <a:cs typeface="Aharoni" pitchFamily="2" charset="-79"/>
              </a:rPr>
              <a:t>М И Л О С Е Р Д И Е </a:t>
            </a:r>
            <a:endParaRPr lang="ru-RU" sz="4800" b="1" dirty="0">
              <a:ln cap="rnd" cmpd="sng">
                <a:solidFill>
                  <a:schemeClr val="tx1"/>
                </a:solidFill>
              </a:ln>
              <a:solidFill>
                <a:srgbClr val="FF5050"/>
              </a:solidFill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16386" name="Picture 2" descr="C:\Users\Игорь\Desktop\serda-11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55" y="3429000"/>
            <a:ext cx="2151281" cy="25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0804" y="4055803"/>
            <a:ext cx="2196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МИЛОЕ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4055802"/>
            <a:ext cx="2050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СЕРДЦЕ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847767" y="2649634"/>
            <a:ext cx="792088" cy="1058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80112" y="264963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К ЗАНЯТИЮ\stock-vector-boy-in-a-wheelchair-192813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36504" cy="6456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горь\Desktop\К ЗАНЯТИЮ\829857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07" y="764704"/>
            <a:ext cx="4104456" cy="4913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Desktop\К ЗАНЯТИЮ\daljnij_v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0" y="332656"/>
            <a:ext cx="8850468" cy="6140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Desktop\К ЗАНЯТИЮ\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497282" cy="6286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12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31</cp:revision>
  <dcterms:created xsi:type="dcterms:W3CDTF">2015-02-20T20:52:04Z</dcterms:created>
  <dcterms:modified xsi:type="dcterms:W3CDTF">2017-03-26T19:04:38Z</dcterms:modified>
</cp:coreProperties>
</file>