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82" r:id="rId3"/>
    <p:sldId id="283" r:id="rId4"/>
    <p:sldId id="284" r:id="rId5"/>
    <p:sldId id="304" r:id="rId6"/>
    <p:sldId id="285" r:id="rId7"/>
    <p:sldId id="305" r:id="rId8"/>
    <p:sldId id="296" r:id="rId9"/>
    <p:sldId id="306" r:id="rId10"/>
    <p:sldId id="295" r:id="rId11"/>
    <p:sldId id="307" r:id="rId12"/>
    <p:sldId id="297" r:id="rId13"/>
    <p:sldId id="308" r:id="rId14"/>
    <p:sldId id="286" r:id="rId15"/>
    <p:sldId id="309" r:id="rId16"/>
    <p:sldId id="298" r:id="rId17"/>
    <p:sldId id="310" r:id="rId18"/>
    <p:sldId id="299" r:id="rId19"/>
    <p:sldId id="311" r:id="rId20"/>
    <p:sldId id="287" r:id="rId21"/>
    <p:sldId id="312" r:id="rId22"/>
    <p:sldId id="300" r:id="rId23"/>
    <p:sldId id="313" r:id="rId24"/>
    <p:sldId id="301" r:id="rId25"/>
    <p:sldId id="314" r:id="rId26"/>
    <p:sldId id="289" r:id="rId27"/>
    <p:sldId id="315" r:id="rId28"/>
    <p:sldId id="303" r:id="rId29"/>
    <p:sldId id="316" r:id="rId30"/>
    <p:sldId id="317" r:id="rId31"/>
    <p:sldId id="318" r:id="rId32"/>
    <p:sldId id="319" r:id="rId33"/>
    <p:sldId id="327" r:id="rId34"/>
    <p:sldId id="328" r:id="rId35"/>
    <p:sldId id="302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278" r:id="rId44"/>
    <p:sldId id="27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37" autoAdjust="0"/>
  </p:normalViewPr>
  <p:slideViewPr>
    <p:cSldViewPr>
      <p:cViewPr varScale="1">
        <p:scale>
          <a:sx n="88" d="100"/>
          <a:sy n="88" d="100"/>
        </p:scale>
        <p:origin x="-108" y="-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9D213FA-DDC6-4557-B4E0-3918EDCC9AB7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89A209D-EB06-4D97-800A-5BD5FEC4682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touropia.com/tourist-attractions-in-san-francisco/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www.touropia.com/tourist-attractions-in-london/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touropia.com/tourist-attractions-in-barcelona/" TargetMode="Externa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www.touropia.com/tourist-attractions-in-singapore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://www.touropia.com/tourist-attractions-in-bangkok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500043"/>
            <a:ext cx="6858048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Famous streets</a:t>
            </a:r>
            <a:endParaRPr lang="ru-RU" sz="6600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6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6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endParaRPr lang="ru-RU" sz="66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r"/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16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почтамт-303501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54163"/>
            <a:ext cx="7500990" cy="47323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restora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554163"/>
            <a:ext cx="7715304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Newspaper Stand_01.jpgb31a0a50-e8a5-4075-b07b-7f7f590af0ffOrigin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54163"/>
            <a:ext cx="764386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_033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54163"/>
            <a:ext cx="7643867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hamleys-iconic-bu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54163"/>
            <a:ext cx="750098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US" dirty="0" smtClean="0"/>
              <a:t>Once a fellow met a fellow 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In a field of beans. 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Said a fellow to a fellow, 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“If a fellow asks a fellow, 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Can a fellow tell a fellow 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What a fellow means?”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249314-libra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54163"/>
            <a:ext cx="7500989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IMG_48282-1024x68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1383890"/>
            <a:ext cx="7358114" cy="48606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hutterstock_3890587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54163"/>
            <a:ext cx="7572427" cy="46609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floris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1554163"/>
            <a:ext cx="757242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://srv1.amarphonebook.com/largeImage/1444468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571613"/>
            <a:ext cx="7429552" cy="47149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O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U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‘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R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E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‘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T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686800" cy="838200"/>
          </a:xfrm>
        </p:spPr>
        <p:txBody>
          <a:bodyPr>
            <a:noAutofit/>
          </a:bodyPr>
          <a:lstStyle/>
          <a:p>
            <a:pPr lvl="0" algn="ctr"/>
            <a:r>
              <a:rPr lang="en-US" sz="3200" b="1" dirty="0" smtClean="0"/>
              <a:t>Find 10 places in town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27582" y="1340774"/>
          <a:ext cx="7416825" cy="4968548"/>
        </p:xfrm>
        <a:graphic>
          <a:graphicData uri="http://schemas.openxmlformats.org/drawingml/2006/table">
            <a:tbl>
              <a:tblPr/>
              <a:tblGrid>
                <a:gridCol w="529275"/>
                <a:gridCol w="529275"/>
                <a:gridCol w="529275"/>
                <a:gridCol w="529275"/>
                <a:gridCol w="529275"/>
                <a:gridCol w="530050"/>
                <a:gridCol w="530050"/>
                <a:gridCol w="530050"/>
                <a:gridCol w="530050"/>
                <a:gridCol w="530050"/>
                <a:gridCol w="530050"/>
                <a:gridCol w="530050"/>
                <a:gridCol w="530050"/>
                <a:gridCol w="530050"/>
              </a:tblGrid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algn="ctr"/>
            <a:r>
              <a:rPr lang="en-US" sz="3200" b="1" dirty="0" smtClean="0"/>
              <a:t>Find 10 places in town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27582" y="1340774"/>
          <a:ext cx="7416825" cy="4968548"/>
        </p:xfrm>
        <a:graphic>
          <a:graphicData uri="http://schemas.openxmlformats.org/drawingml/2006/table">
            <a:tbl>
              <a:tblPr/>
              <a:tblGrid>
                <a:gridCol w="529275"/>
                <a:gridCol w="529275"/>
                <a:gridCol w="529275"/>
                <a:gridCol w="529275"/>
                <a:gridCol w="529275"/>
                <a:gridCol w="530050"/>
                <a:gridCol w="530050"/>
                <a:gridCol w="530050"/>
                <a:gridCol w="530050"/>
                <a:gridCol w="530050"/>
                <a:gridCol w="530050"/>
                <a:gridCol w="530050"/>
                <a:gridCol w="530050"/>
                <a:gridCol w="530050"/>
              </a:tblGrid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m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x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v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l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y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n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g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d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q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r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p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o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err="1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c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7030A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219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b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h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j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k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i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u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t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e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w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s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latin typeface="Times New Roman"/>
                          <a:ea typeface="Times New Roman"/>
                          <a:cs typeface="Times New Roman"/>
                        </a:rPr>
                        <a:t>z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latin typeface="Times New Roman"/>
                          <a:ea typeface="Times New Roman"/>
                          <a:cs typeface="Times New Roman"/>
                        </a:rPr>
                        <a:t>a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Boulevard  |ˈ</a:t>
            </a:r>
            <a:r>
              <a:rPr lang="en-US" dirty="0" err="1" smtClean="0"/>
              <a:t>buːləvɑːd</a:t>
            </a:r>
            <a:r>
              <a:rPr lang="en-US" dirty="0" smtClean="0"/>
              <a:t>|  </a:t>
            </a:r>
            <a:r>
              <a:rPr lang="ru-RU" dirty="0" smtClean="0"/>
              <a:t>бульвар</a:t>
            </a:r>
            <a:r>
              <a:rPr lang="en-US" dirty="0" smtClean="0"/>
              <a:t>, </a:t>
            </a:r>
            <a:r>
              <a:rPr lang="ru-RU" dirty="0" smtClean="0"/>
              <a:t>проспект</a:t>
            </a:r>
          </a:p>
          <a:p>
            <a:r>
              <a:rPr lang="en-US" dirty="0" smtClean="0"/>
              <a:t>Avenue</a:t>
            </a:r>
            <a:r>
              <a:rPr lang="ru-RU" dirty="0" smtClean="0"/>
              <a:t> </a:t>
            </a:r>
            <a:r>
              <a:rPr lang="ru-RU" dirty="0" err="1" smtClean="0"/>
              <a:t>|ˈav(ə)njuː| </a:t>
            </a:r>
            <a:r>
              <a:rPr lang="ru-RU" dirty="0" smtClean="0"/>
              <a:t>авеню, дорога или аллея, обсаженная деревьями </a:t>
            </a:r>
          </a:p>
          <a:p>
            <a:r>
              <a:rPr lang="en-US" dirty="0" smtClean="0"/>
              <a:t>Lane </a:t>
            </a:r>
            <a:r>
              <a:rPr lang="ru-RU" dirty="0" err="1" smtClean="0"/>
              <a:t>|leɪn| </a:t>
            </a:r>
            <a:r>
              <a:rPr lang="ru-RU" dirty="0" smtClean="0"/>
              <a:t>дорожка, тропинка</a:t>
            </a:r>
          </a:p>
          <a:p>
            <a:r>
              <a:rPr lang="en-US" dirty="0" smtClean="0"/>
              <a:t>Pavement</a:t>
            </a:r>
            <a:r>
              <a:rPr lang="ru-RU" dirty="0" smtClean="0"/>
              <a:t> </a:t>
            </a:r>
            <a:r>
              <a:rPr lang="ru-RU" dirty="0" err="1" smtClean="0"/>
              <a:t>|ˈpeɪvm(ə</a:t>
            </a:r>
            <a:r>
              <a:rPr lang="ru-RU" dirty="0" smtClean="0"/>
              <a:t>)</a:t>
            </a:r>
            <a:r>
              <a:rPr lang="ru-RU" dirty="0" err="1" smtClean="0"/>
              <a:t>nt|</a:t>
            </a:r>
            <a:r>
              <a:rPr lang="ru-RU" dirty="0" smtClean="0"/>
              <a:t> тротуар</a:t>
            </a:r>
          </a:p>
          <a:p>
            <a:r>
              <a:rPr lang="en-US" dirty="0" smtClean="0"/>
              <a:t>Handprint </a:t>
            </a:r>
            <a:r>
              <a:rPr lang="ru-RU" dirty="0" err="1" smtClean="0"/>
              <a:t>|ˈhændprɪnt| </a:t>
            </a:r>
            <a:r>
              <a:rPr lang="ru-RU" dirty="0" smtClean="0"/>
              <a:t>отпечаток руки</a:t>
            </a:r>
          </a:p>
          <a:p>
            <a:r>
              <a:rPr lang="en-US" dirty="0" smtClean="0"/>
              <a:t>Footprint  |ˈ</a:t>
            </a:r>
            <a:r>
              <a:rPr lang="en-US" dirty="0" err="1" smtClean="0"/>
              <a:t>fʊtprɪnt</a:t>
            </a:r>
            <a:r>
              <a:rPr lang="en-US" dirty="0" smtClean="0"/>
              <a:t>|  </a:t>
            </a:r>
            <a:r>
              <a:rPr lang="ru-RU" dirty="0" smtClean="0"/>
              <a:t>след</a:t>
            </a:r>
            <a:r>
              <a:rPr lang="en-US" dirty="0" smtClean="0"/>
              <a:t>, </a:t>
            </a:r>
            <a:r>
              <a:rPr lang="ru-RU" dirty="0" smtClean="0"/>
              <a:t>отпечаток</a:t>
            </a:r>
            <a:r>
              <a:rPr lang="en-US" dirty="0" smtClean="0"/>
              <a:t> 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>
              <a:buNone/>
            </a:pPr>
            <a:r>
              <a:rPr lang="en-US" dirty="0" smtClean="0"/>
              <a:t>David can find Wall Street interesting 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because he is an economist, </a:t>
            </a:r>
            <a:endParaRPr lang="ru-RU" dirty="0" smtClean="0"/>
          </a:p>
          <a:p>
            <a:pPr algn="ctr">
              <a:buNone/>
            </a:pPr>
            <a:r>
              <a:rPr lang="en-US" dirty="0" smtClean="0"/>
              <a:t>he is interested in money.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836712"/>
            <a:ext cx="8704205" cy="489654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Lombard Street, </a:t>
            </a:r>
            <a:r>
              <a:rPr lang="en-US" dirty="0" smtClean="0">
                <a:solidFill>
                  <a:schemeClr val="tx1"/>
                </a:solidFill>
                <a:hlinkClick r:id="rId2"/>
              </a:rPr>
              <a:t>San Francisco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Lombard-stri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58557" y="1554163"/>
            <a:ext cx="737928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Abbey Road, </a:t>
            </a:r>
            <a:r>
              <a:rPr lang="en-US" sz="3200" u="sng" dirty="0" smtClean="0">
                <a:hlinkClick r:id="rId2"/>
              </a:rPr>
              <a:t>London</a:t>
            </a:r>
            <a:endParaRPr lang="ru-RU" sz="3200" dirty="0"/>
          </a:p>
        </p:txBody>
      </p:sp>
      <p:pic>
        <p:nvPicPr>
          <p:cNvPr id="4" name="Содержимое 3" descr="612664395a40232133447d33247d38373937383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554163"/>
            <a:ext cx="7286676" cy="43751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La </a:t>
            </a:r>
            <a:r>
              <a:rPr lang="en-US" dirty="0" err="1" smtClean="0"/>
              <a:t>Rambla</a:t>
            </a:r>
            <a:r>
              <a:rPr lang="en-US" dirty="0" smtClean="0"/>
              <a:t>, </a:t>
            </a:r>
            <a:r>
              <a:rPr lang="en-US" u="sng" dirty="0" smtClean="0">
                <a:hlinkClick r:id="rId2"/>
              </a:rPr>
              <a:t>Barcelona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depositphotos_8056263-stock-photo-la-rambla-in-barcelona-spai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7224" y="1554163"/>
            <a:ext cx="7358114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Orchard, </a:t>
            </a:r>
            <a:r>
              <a:rPr lang="en-US" sz="3200" u="sng" dirty="0" smtClean="0">
                <a:hlinkClick r:id="rId2"/>
              </a:rPr>
              <a:t>Singapore</a:t>
            </a:r>
            <a:endParaRPr lang="ru-RU" sz="3200" dirty="0"/>
          </a:p>
        </p:txBody>
      </p:sp>
      <p:pic>
        <p:nvPicPr>
          <p:cNvPr id="4" name="Содержимое 3" descr="10-ly-do-khien-singapore-tro-thanh-diem-den-hap-dan-nhat-mua-he-2015-3-1024x68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554163"/>
            <a:ext cx="7358114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/>
              <a:t>Khao</a:t>
            </a:r>
            <a:r>
              <a:rPr lang="en-US" sz="3200" dirty="0" smtClean="0"/>
              <a:t> San Road, </a:t>
            </a:r>
            <a:r>
              <a:rPr lang="en-US" sz="3200" u="sng" dirty="0" smtClean="0">
                <a:hlinkClick r:id="rId2"/>
              </a:rPr>
              <a:t>Bangkok</a:t>
            </a:r>
            <a:endParaRPr lang="ru-RU" sz="3200" dirty="0"/>
          </a:p>
        </p:txBody>
      </p:sp>
      <p:pic>
        <p:nvPicPr>
          <p:cNvPr id="4" name="Содержимое 3" descr="Khao-San-Road-0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554163"/>
            <a:ext cx="721523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skwallpapers.com-49090 (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28262" y="1554163"/>
            <a:ext cx="7239876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686800" cy="642942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en-US" sz="2400" dirty="0" smtClean="0"/>
              <a:t>Via Dolorosa (Latin for Way of Grief), </a:t>
            </a:r>
            <a:r>
              <a:rPr lang="en-US" sz="2400" u="sng" dirty="0" smtClean="0">
                <a:solidFill>
                  <a:srgbClr val="C00000"/>
                </a:solidFill>
              </a:rPr>
              <a:t>Jerusalem</a:t>
            </a:r>
            <a:r>
              <a:rPr lang="en-US" sz="2400" dirty="0" smtClean="0"/>
              <a:t> </a:t>
            </a:r>
            <a:endParaRPr lang="ru-RU" sz="2400" dirty="0"/>
          </a:p>
        </p:txBody>
      </p:sp>
      <p:pic>
        <p:nvPicPr>
          <p:cNvPr id="4" name="Содержимое 3" descr="546044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42976" y="1554163"/>
            <a:ext cx="71438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smtClean="0"/>
              <a:t>Las Vegas Strip, </a:t>
            </a:r>
            <a:r>
              <a:rPr lang="en-US" sz="3200" u="sng" dirty="0" smtClean="0">
                <a:solidFill>
                  <a:srgbClr val="C00000"/>
                </a:solidFill>
              </a:rPr>
              <a:t>Las Vegas </a:t>
            </a:r>
            <a:endParaRPr lang="ru-RU" sz="3200" u="sng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las-vegas-strip_004322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1" y="1554163"/>
            <a:ext cx="7358113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Champs-Elysées</a:t>
            </a:r>
            <a:r>
              <a:rPr lang="en-US" dirty="0" smtClean="0"/>
              <a:t>, </a:t>
            </a:r>
            <a:r>
              <a:rPr lang="en-US" u="sng" dirty="0" err="1" smtClean="0">
                <a:solidFill>
                  <a:srgbClr val="C00000"/>
                </a:solidFill>
              </a:rPr>
              <a:t>paris</a:t>
            </a:r>
            <a:r>
              <a:rPr lang="en-US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Содержимое 3" descr="paris-champs-elyse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554163"/>
            <a:ext cx="7143800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000108"/>
            <a:ext cx="871296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Write a tourists guide poster about a famous street in your city/country. </a:t>
            </a:r>
          </a:p>
          <a:p>
            <a:pPr lvl="0"/>
            <a:endParaRPr lang="en-US" sz="3200" dirty="0" smtClean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Write about:</a:t>
            </a:r>
          </a:p>
          <a:p>
            <a:pPr marL="457200" lvl="0" indent="-45720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its location (</a:t>
            </a:r>
            <a:r>
              <a:rPr lang="en-US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centre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, south, north, …)</a:t>
            </a:r>
          </a:p>
          <a:p>
            <a:pPr marL="457200" lvl="0" indent="-45720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what you can find there (shops, cafes, …)</a:t>
            </a:r>
          </a:p>
          <a:p>
            <a:pPr marL="457200" lvl="0" indent="-457200">
              <a:buFontTx/>
              <a:buChar char="-"/>
            </a:pP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what you can do there (relax, walk, …)</a:t>
            </a:r>
          </a:p>
          <a:p>
            <a:pPr lvl="0"/>
            <a:endParaRPr lang="en-US" sz="32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  <a:p>
            <a:pPr lvl="0"/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Decorate your tourist guide poster with photographs.</a:t>
            </a:r>
            <a:r>
              <a:rPr lang="en-US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4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772816"/>
            <a:ext cx="727280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sz="6600" dirty="0" smtClean="0"/>
              <a:t>Thank you for your work.</a:t>
            </a:r>
            <a:endParaRPr lang="ru-RU" altLang="ru-RU" sz="6600" dirty="0" smtClean="0"/>
          </a:p>
        </p:txBody>
      </p:sp>
    </p:spTree>
    <p:extLst>
      <p:ext uri="{BB962C8B-B14F-4D97-AF65-F5344CB8AC3E}">
        <p14:creationId xmlns:p14="http://schemas.microsoft.com/office/powerpoint/2010/main" val="24029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asset-management-for-corporat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554163"/>
            <a:ext cx="7336587" cy="44466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upermarket-P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39201" y="1554163"/>
            <a:ext cx="7719013" cy="43419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04800" y="1554163"/>
          <a:ext cx="86868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  <a:gridCol w="542925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F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0000"/>
                          </a:solidFill>
                        </a:rPr>
                        <a:t>M</a:t>
                      </a:r>
                      <a:endParaRPr lang="ru-RU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Сетка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</TotalTime>
  <Words>1198</Words>
  <Application>Microsoft Office PowerPoint</Application>
  <PresentationFormat>Экран (4:3)</PresentationFormat>
  <Paragraphs>1113</Paragraphs>
  <Slides>44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Find 10 places in town </vt:lpstr>
      <vt:lpstr>Find 10 places in town </vt:lpstr>
      <vt:lpstr>Презентация PowerPoint</vt:lpstr>
      <vt:lpstr>Презентация PowerPoint</vt:lpstr>
      <vt:lpstr>Презентация PowerPoint</vt:lpstr>
      <vt:lpstr> Lombard Street, San Francisco </vt:lpstr>
      <vt:lpstr>Abbey Road, London</vt:lpstr>
      <vt:lpstr> La Rambla, Barcelona  </vt:lpstr>
      <vt:lpstr>Orchard, Singapore</vt:lpstr>
      <vt:lpstr>Khao San Road, Bangkok</vt:lpstr>
      <vt:lpstr> Via Dolorosa (Latin for Way of Grief), Jerusalem </vt:lpstr>
      <vt:lpstr>Las Vegas Strip, Las Vegas </vt:lpstr>
      <vt:lpstr> Champs-Elysées, paris  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Надежда Пронская</cp:lastModifiedBy>
  <cp:revision>126</cp:revision>
  <dcterms:created xsi:type="dcterms:W3CDTF">2013-10-06T09:23:18Z</dcterms:created>
  <dcterms:modified xsi:type="dcterms:W3CDTF">2018-04-04T10:32:34Z</dcterms:modified>
</cp:coreProperties>
</file>