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98" r:id="rId3"/>
    <p:sldId id="257" r:id="rId4"/>
    <p:sldId id="258" r:id="rId5"/>
    <p:sldId id="266" r:id="rId6"/>
    <p:sldId id="260" r:id="rId7"/>
    <p:sldId id="268" r:id="rId8"/>
    <p:sldId id="272" r:id="rId9"/>
    <p:sldId id="273" r:id="rId10"/>
    <p:sldId id="267" r:id="rId11"/>
    <p:sldId id="274" r:id="rId12"/>
    <p:sldId id="275" r:id="rId13"/>
    <p:sldId id="276" r:id="rId14"/>
    <p:sldId id="277" r:id="rId15"/>
    <p:sldId id="473" r:id="rId16"/>
    <p:sldId id="278" r:id="rId17"/>
    <p:sldId id="483" r:id="rId18"/>
    <p:sldId id="484" r:id="rId19"/>
    <p:sldId id="280" r:id="rId20"/>
    <p:sldId id="279" r:id="rId21"/>
    <p:sldId id="485" r:id="rId22"/>
    <p:sldId id="281" r:id="rId23"/>
    <p:sldId id="282" r:id="rId24"/>
    <p:sldId id="474" r:id="rId25"/>
    <p:sldId id="359" r:id="rId26"/>
    <p:sldId id="460" r:id="rId27"/>
    <p:sldId id="366" r:id="rId28"/>
    <p:sldId id="374" r:id="rId29"/>
    <p:sldId id="375" r:id="rId30"/>
    <p:sldId id="376" r:id="rId31"/>
    <p:sldId id="385" r:id="rId32"/>
    <p:sldId id="386" r:id="rId33"/>
    <p:sldId id="391" r:id="rId34"/>
    <p:sldId id="403" r:id="rId35"/>
    <p:sldId id="388" r:id="rId36"/>
    <p:sldId id="461" r:id="rId37"/>
    <p:sldId id="462" r:id="rId38"/>
    <p:sldId id="475" r:id="rId39"/>
    <p:sldId id="286" r:id="rId40"/>
    <p:sldId id="463" r:id="rId41"/>
    <p:sldId id="287" r:id="rId42"/>
    <p:sldId id="410" r:id="rId43"/>
    <p:sldId id="411" r:id="rId44"/>
    <p:sldId id="412" r:id="rId45"/>
    <p:sldId id="413" r:id="rId46"/>
    <p:sldId id="414" r:id="rId47"/>
    <p:sldId id="415" r:id="rId48"/>
    <p:sldId id="417" r:id="rId49"/>
    <p:sldId id="419" r:id="rId50"/>
    <p:sldId id="421" r:id="rId51"/>
    <p:sldId id="422" r:id="rId52"/>
    <p:sldId id="424" r:id="rId53"/>
    <p:sldId id="425" r:id="rId54"/>
    <p:sldId id="427" r:id="rId55"/>
    <p:sldId id="428" r:id="rId56"/>
    <p:sldId id="429" r:id="rId57"/>
    <p:sldId id="430" r:id="rId58"/>
    <p:sldId id="431" r:id="rId59"/>
    <p:sldId id="432" r:id="rId60"/>
    <p:sldId id="434" r:id="rId61"/>
    <p:sldId id="476" r:id="rId62"/>
    <p:sldId id="294" r:id="rId63"/>
    <p:sldId id="295" r:id="rId64"/>
    <p:sldId id="296" r:id="rId65"/>
    <p:sldId id="310" r:id="rId66"/>
    <p:sldId id="303" r:id="rId67"/>
    <p:sldId id="302" r:id="rId68"/>
    <p:sldId id="454" r:id="rId69"/>
    <p:sldId id="455" r:id="rId70"/>
    <p:sldId id="298" r:id="rId71"/>
    <p:sldId id="297" r:id="rId72"/>
    <p:sldId id="456" r:id="rId73"/>
    <p:sldId id="457" r:id="rId74"/>
    <p:sldId id="458" r:id="rId75"/>
    <p:sldId id="477" r:id="rId76"/>
    <p:sldId id="312" r:id="rId77"/>
    <p:sldId id="315" r:id="rId78"/>
    <p:sldId id="314" r:id="rId79"/>
    <p:sldId id="313" r:id="rId80"/>
    <p:sldId id="478" r:id="rId81"/>
    <p:sldId id="438" r:id="rId82"/>
    <p:sldId id="439" r:id="rId83"/>
    <p:sldId id="440" r:id="rId84"/>
    <p:sldId id="441" r:id="rId85"/>
    <p:sldId id="443" r:id="rId86"/>
    <p:sldId id="445" r:id="rId87"/>
    <p:sldId id="464" r:id="rId88"/>
    <p:sldId id="466" r:id="rId89"/>
    <p:sldId id="467" r:id="rId90"/>
    <p:sldId id="468" r:id="rId91"/>
    <p:sldId id="469" r:id="rId92"/>
    <p:sldId id="451" r:id="rId93"/>
    <p:sldId id="452" r:id="rId94"/>
    <p:sldId id="453" r:id="rId95"/>
    <p:sldId id="479" r:id="rId96"/>
    <p:sldId id="499" r:id="rId97"/>
    <p:sldId id="500" r:id="rId98"/>
    <p:sldId id="326" r:id="rId99"/>
    <p:sldId id="333" r:id="rId100"/>
    <p:sldId id="332" r:id="rId101"/>
    <p:sldId id="486" r:id="rId102"/>
    <p:sldId id="487" r:id="rId103"/>
    <p:sldId id="488" r:id="rId104"/>
    <p:sldId id="489" r:id="rId105"/>
    <p:sldId id="490" r:id="rId106"/>
    <p:sldId id="491" r:id="rId107"/>
    <p:sldId id="492" r:id="rId108"/>
    <p:sldId id="331" r:id="rId109"/>
    <p:sldId id="327" r:id="rId110"/>
    <p:sldId id="334" r:id="rId111"/>
    <p:sldId id="325" r:id="rId112"/>
    <p:sldId id="480" r:id="rId113"/>
    <p:sldId id="338" r:id="rId114"/>
    <p:sldId id="470" r:id="rId115"/>
    <p:sldId id="493" r:id="rId116"/>
    <p:sldId id="494" r:id="rId117"/>
    <p:sldId id="495" r:id="rId118"/>
    <p:sldId id="496" r:id="rId119"/>
    <p:sldId id="497" r:id="rId120"/>
    <p:sldId id="471" r:id="rId121"/>
    <p:sldId id="340" r:id="rId122"/>
    <p:sldId id="341" r:id="rId123"/>
    <p:sldId id="481" r:id="rId124"/>
    <p:sldId id="501" r:id="rId125"/>
    <p:sldId id="502" r:id="rId126"/>
    <p:sldId id="345" r:id="rId127"/>
    <p:sldId id="346" r:id="rId128"/>
    <p:sldId id="347" r:id="rId129"/>
    <p:sldId id="348" r:id="rId130"/>
    <p:sldId id="349" r:id="rId131"/>
    <p:sldId id="350" r:id="rId132"/>
    <p:sldId id="351" r:id="rId133"/>
    <p:sldId id="352" r:id="rId134"/>
    <p:sldId id="354" r:id="rId135"/>
    <p:sldId id="353" r:id="rId136"/>
    <p:sldId id="472" r:id="rId137"/>
    <p:sldId id="503" r:id="rId138"/>
    <p:sldId id="482" r:id="rId1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«Малое золотое кольцо Алтая»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User\Рабочий стол\Кольцо Алтая\Бийск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0891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5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Documents and Settings\User\Рабочий стол\Кольцо Алтая\белокуриха\1458190680178_3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3" cy="55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6252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Кольцо Алтая\белокуриха\phoca_thumb_l_ob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3" y="692696"/>
            <a:ext cx="82089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3934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41847" cy="41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0135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Новая папка (2)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7510"/>
            <a:ext cx="8239289" cy="30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0295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Кольцо Алтая\белокуриха\IMGP01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0798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Кольцо Алтая\белокуриха\2_3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0409" cy="582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8494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\Рабочий стол\Кольцо Алтая\белокуриха\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36025" cy="546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0162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\Рабочий стол\Кольцо Алтая\белокуриха\information_items_34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4631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7050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Documents and Settings\User\Рабочий стол\Кольцо Алтая\белокуриха\600x264_1_1bc9e5142be073066df8500d850749ee@600x264_0xd42ee437_1673904313143461558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9529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  <p:pic>
        <p:nvPicPr>
          <p:cNvPr id="10242" name="Picture 2" descr="C:\Documents and Settings\User\Рабочий стол\Кольцо Алтая\белокуриха\belokuriha_belovode_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92696"/>
            <a:ext cx="820891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1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Рабочий стол\Кольцо Алтая\Бийск\1374855936_682543_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439248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20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Documents and Settings\User\Рабочий стол\Кольцо Алтая\белокуриха\00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1264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2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-99392"/>
            <a:ext cx="3384494" cy="713264"/>
          </a:xfrm>
        </p:spPr>
        <p:txBody>
          <a:bodyPr>
            <a:normAutofit/>
          </a:bodyPr>
          <a:lstStyle/>
          <a:p>
            <a:r>
              <a:rPr lang="ru-RU" dirty="0" smtClean="0"/>
              <a:t>Белокуриха</a:t>
            </a:r>
            <a:endParaRPr lang="ru-RU" dirty="0"/>
          </a:p>
        </p:txBody>
      </p:sp>
      <p:pic>
        <p:nvPicPr>
          <p:cNvPr id="36866" name="Picture 2" descr="C:\Documents and Settings\User\Рабочий стол\Кольцо Алтая\белокуриха\573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289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-13672"/>
            <a:ext cx="3528392" cy="613872"/>
          </a:xfrm>
        </p:spPr>
        <p:txBody>
          <a:bodyPr>
            <a:noAutofit/>
          </a:bodyPr>
          <a:lstStyle/>
          <a:p>
            <a:r>
              <a:rPr lang="ru-RU" sz="2600" dirty="0" smtClean="0"/>
              <a:t>Смоленский район</a:t>
            </a:r>
            <a:endParaRPr lang="ru-RU" sz="2600" dirty="0"/>
          </a:p>
        </p:txBody>
      </p:sp>
      <p:pic>
        <p:nvPicPr>
          <p:cNvPr id="48130" name="Picture 2" descr="C:\Documents and Settings\User\Рабочий стол\Кольцо Алтая\Смоленский район\smolenskoe_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9555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834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Кольцо Алтая\Смоленский район\45234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4008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740203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User\Рабочий стол\Кольцо Алтая\Смоленский район\f2746e70b0a4e95c5ae4d9b8c8d955cd_i-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1255325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Рабочий стол\Кольцо Алтая\Смоленский район\76dab17ea724ef707d9d5c21a346203d_RSZ_6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2" cy="464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0780338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\Рабочий стол\Кольцо Алтая\Смоленский район\reka-peschanaja-3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8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0481293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User\Рабочий стол\Кольцо Алтая\Смоленский район\IMG_7575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3" y="692696"/>
            <a:ext cx="82089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7195867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\Рабочий стол\Кольцо Алтая\Смоленский район\1341812059_first_camp_kucherl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6421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\Рабочий стол\Кольцо Алтая\Бийск\hudozhestvenno-etnicheskij-park-skulptur-Legenda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5691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0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Кольцо Алтая\Смоленский район\image_1394710010_3_albu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564" cy="588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7047079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Documents and Settings\User\Рабочий стол\Кольцо Алтая\Смоленский район\belkuriha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8838197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Documents and Settings\User\Рабочий стол\Кольцо Алтая\Смоленский район\203299_1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-13672"/>
            <a:ext cx="3528392" cy="61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Смоленский район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8610309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Documents and Settings\User\Рабочий стол\Кольцо Алтая\backgroundnot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84"/>
            <a:ext cx="9144000" cy="6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741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34050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3528392" cy="541864"/>
          </a:xfrm>
        </p:spPr>
        <p:txBody>
          <a:bodyPr>
            <a:noAutofit/>
          </a:bodyPr>
          <a:lstStyle/>
          <a:p>
            <a:r>
              <a:rPr lang="ru-RU" sz="2000" dirty="0" smtClean="0"/>
              <a:t>Благовещенский район</a:t>
            </a:r>
            <a:endParaRPr lang="ru-RU" sz="2000" dirty="0"/>
          </a:p>
        </p:txBody>
      </p:sp>
      <p:pic>
        <p:nvPicPr>
          <p:cNvPr id="1026" name="Picture 2" descr="C:\Documents and Settings\User\Рабочий стол\Кольцо Алтая\Благовещенский район\Поселок-Благовещенка-в-Алтайском-кра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752528" cy="58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549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Кольцо Алтая\Благовещенский район\11718_kuchukskoe-ozero-altaiskii-kra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48971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Кольцо Алтая\Благовещенский район\bor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8"/>
          <a:stretch/>
        </p:blipFill>
        <p:spPr bwMode="auto">
          <a:xfrm>
            <a:off x="467544" y="712430"/>
            <a:ext cx="8219256" cy="58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16312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Кольцо Алтая\Благовещенский район\rwojyndvw waa-800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0698"/>
            <a:ext cx="8256917" cy="5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7300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\Рабочий стол\Кольцо Алтая\Бийск\srostki-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820891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2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Кольцо Алтая\Благовещенский район\post-19-0-08627500-14347953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089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934157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Кольцо Алтая\Благовещенский район\btqkkwek ydvgf gnryeartlqbpc pkqevsymci ih s.hkonq v ahteilyubajepu uupmsc-8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8256917" cy="58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046538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Кольцо Алтая\Благовещенский район\430189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0698"/>
            <a:ext cx="8256917" cy="5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482469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\Рабочий стол\Кольцо Алтая\Благовещенский район\raymuz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4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177435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User\Рабочий стол\Кольцо Алтая\Благовещенский район\12.07.2016_46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0698"/>
            <a:ext cx="8256917" cy="5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989169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\Рабочий стол\Кольцо Алтая\Благовещенский район\12.07.2016_44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8256917" cy="58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528392" cy="54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smtClean="0"/>
              <a:t>Благовещенский район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870286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3528392" cy="541864"/>
          </a:xfrm>
        </p:spPr>
        <p:txBody>
          <a:bodyPr>
            <a:noAutofit/>
          </a:bodyPr>
          <a:lstStyle/>
          <a:p>
            <a:r>
              <a:rPr lang="ru-RU" sz="2000" dirty="0" smtClean="0"/>
              <a:t>Благовещенский район</a:t>
            </a:r>
            <a:endParaRPr lang="ru-RU" sz="2000" dirty="0"/>
          </a:p>
        </p:txBody>
      </p:sp>
      <p:pic>
        <p:nvPicPr>
          <p:cNvPr id="1026" name="Picture 2" descr="C:\Documents and Settings\User\Рабочий стол\Кольцо Алтая\Благовещенский район\Поселок-Благовещенка-в-Алтайском-кра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752528" cy="58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1714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Documents and Settings\User\Рабочий стол\Кольцо Алтая\backgroundnot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84"/>
            <a:ext cx="9144000" cy="6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6498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«Малое золотое кольцо Алтая»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User\Рабочий стол\Кольцо Алтая\Бийск\park-legenda-5-1024x6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1693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0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344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4624"/>
            <a:ext cx="3600400" cy="569248"/>
          </a:xfrm>
        </p:spPr>
        <p:txBody>
          <a:bodyPr>
            <a:noAutofit/>
          </a:bodyPr>
          <a:lstStyle/>
          <a:p>
            <a:r>
              <a:rPr lang="ru-RU" sz="3000" dirty="0" smtClean="0"/>
              <a:t>Советский район</a:t>
            </a:r>
            <a:endParaRPr lang="ru-RU" sz="3000" dirty="0"/>
          </a:p>
        </p:txBody>
      </p:sp>
      <p:pic>
        <p:nvPicPr>
          <p:cNvPr id="16386" name="Picture 2" descr="C:\Documents and Settings\User\Рабочий стол\Кольцо Алтая\Советский район\sovetskii_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2484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Кольцо Алтая\Советский район\482958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08320" cy="45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730903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Кольцо Алтая\Советский район\mostik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40464" cy="431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425919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User\Рабочий стол\Кольцо Алтая\Советский район\8116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822948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15896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Documents and Settings\User\Рабочий стол\Кольцо Алтая\backgroundnot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84"/>
            <a:ext cx="9144000" cy="6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64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  <p:pic>
        <p:nvPicPr>
          <p:cNvPr id="3074" name="Picture 2" descr="C:\Documents and Settings\User\Рабочий стол\Кольцо Алтая\Советский район\picsart_1418496813145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Кольцо Алтая\Советский район\1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92696"/>
            <a:ext cx="8208912" cy="58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67283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User\Рабочий стол\Кольцо Алтая\Советский район\8116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065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532979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User\Рабочий стол\Кольцо Алтая\Советский район\8116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3556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44624"/>
            <a:ext cx="3600400" cy="569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Советский район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408970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683"/>
            <a:ext cx="3888550" cy="64125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Село Сростки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9394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6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8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0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402" name="Picture 10" descr="http://img-fotki.yandex.ru/get/3701/timyar.26/0_2cf9b_5b183d89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56917" cy="5814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ata.photo.sibnet.ru/upload/imggreat/131060806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4408" cy="5859270"/>
          </a:xfrm>
          <a:prstGeom prst="rect">
            <a:avLst/>
          </a:prstGeom>
          <a:noFill/>
        </p:spPr>
      </p:pic>
      <p:sp>
        <p:nvSpPr>
          <p:cNvPr id="1028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knastu.ru/media/files/page_files/page_470/liter_kal/Chukch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7964" y="692696"/>
            <a:ext cx="2413988" cy="301749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823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biwork.ru/wp-content/uploads/2016/09/Muzey-1-700x4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423" y="692696"/>
            <a:ext cx="8224529" cy="568863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://unplaces.ru/Pictures/Moscow/SVAO/0014_Vgikovtsy/Vgikovtsy_Big_Add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65902" cy="583972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://static.ngs.ru/cache/turizm/images/b9cbebdf5408e0106e3a4722f308e406_1024_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5"/>
            <a:ext cx="8244408" cy="585030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Кольцо Алтая\Бийск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8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togeo.ru/.imaging/fullsize/dms/portal/museums/shukshin-musey/about/201008070008-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6720" cy="586612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http://1001tema.ru/gallery2/main.php/d/321617-1/20130128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4408" cy="585927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98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0" name="Picture 6" descr="http://img-6.photosight.ru/9f0/4823936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5" y="652704"/>
            <a:ext cx="8227640" cy="5872639"/>
          </a:xfrm>
          <a:prstGeom prst="rect">
            <a:avLst/>
          </a:prstGeom>
          <a:noFill/>
        </p:spPr>
      </p:pic>
      <p:pic>
        <p:nvPicPr>
          <p:cNvPr id="41992" name="Picture 8" descr="http://www.altairegion22.ru/upload/import_images/gallery/general/160.01_1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908720"/>
            <a:ext cx="3810000" cy="28575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www.asfera.info/files/news/kachok/2014/iul/trassovye_moduli_itog.jpg"/>
          <p:cNvPicPr>
            <a:picLocks noChangeAspect="1" noChangeArrowheads="1"/>
          </p:cNvPicPr>
          <p:nvPr/>
        </p:nvPicPr>
        <p:blipFill rotWithShape="1">
          <a:blip r:embed="rId2"/>
          <a:srcRect t="16279" b="17635"/>
          <a:stretch/>
        </p:blipFill>
        <p:spPr bwMode="auto">
          <a:xfrm>
            <a:off x="539552" y="1268760"/>
            <a:ext cx="8179968" cy="4144488"/>
          </a:xfrm>
          <a:prstGeom prst="rect">
            <a:avLst/>
          </a:prstGeom>
          <a:noFill/>
        </p:spPr>
      </p:pic>
      <p:sp>
        <p:nvSpPr>
          <p:cNvPr id="2048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8381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://www.altairegion22.ru/upload/import_images/gallery/general/640.IMGP21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4408" cy="585927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://www.altairegion22.ru/files/_MG_2995!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692696"/>
            <a:ext cx="4569474" cy="5792291"/>
          </a:xfrm>
          <a:prstGeom prst="rect">
            <a:avLst/>
          </a:prstGeom>
          <a:noFill/>
        </p:spPr>
      </p:pic>
      <p:sp>
        <p:nvSpPr>
          <p:cNvPr id="4096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 descr="http://altai4u.com/wp-content/uploads/2011/10/DSC027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395" y="694820"/>
            <a:ext cx="4156211" cy="2859970"/>
          </a:xfrm>
          <a:prstGeom prst="rect">
            <a:avLst/>
          </a:prstGeom>
          <a:noFill/>
        </p:spPr>
      </p:pic>
      <p:sp>
        <p:nvSpPr>
          <p:cNvPr id="52228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0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2" name="Picture 8" descr="http://maxxus.ru/wp-content/uploads/2011/10/20110810_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7072" y="3554790"/>
            <a:ext cx="4208535" cy="2959104"/>
          </a:xfrm>
          <a:prstGeom prst="rect">
            <a:avLst/>
          </a:prstGeom>
          <a:noFill/>
        </p:spPr>
      </p:pic>
      <p:pic>
        <p:nvPicPr>
          <p:cNvPr id="52234" name="Picture 10" descr="http://www.classifieds24.ru/images/612/611853/lar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332656"/>
            <a:ext cx="4161096" cy="3222134"/>
          </a:xfrm>
          <a:prstGeom prst="rect">
            <a:avLst/>
          </a:prstGeom>
          <a:noFill/>
        </p:spPr>
      </p:pic>
      <p:pic>
        <p:nvPicPr>
          <p:cNvPr id="52236" name="Picture 12" descr="http://www.turistka.ru/im/14/srostki_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300" y="3554790"/>
            <a:ext cx="4132262" cy="2959104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0" y="3683"/>
            <a:ext cx="3888550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smtClean="0"/>
              <a:t>Село Сростки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01473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Добро пожаловать в Сростки!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www.culture22.ru/upload/medialibrary/2b9/dsc_0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2132856"/>
            <a:ext cx="7168880" cy="4276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12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528392" cy="397848"/>
          </a:xfrm>
        </p:spPr>
        <p:txBody>
          <a:bodyPr>
            <a:noAutofit/>
          </a:bodyPr>
          <a:lstStyle/>
          <a:p>
            <a:r>
              <a:rPr lang="ru-RU" sz="2200" dirty="0" smtClean="0"/>
              <a:t>Красногорский район</a:t>
            </a:r>
            <a:endParaRPr lang="ru-RU" sz="2200" dirty="0"/>
          </a:p>
        </p:txBody>
      </p:sp>
      <p:pic>
        <p:nvPicPr>
          <p:cNvPr id="24579" name="Picture 3" descr="C:\Documents and Settings\User\Рабочий стол\Кольцо Алтая\Красногорский район\DSC029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948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3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Кольцо Алтая\Бийск\DSCF6992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5691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2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/>
              <a:t>«Гостеприимное Красногорское»</a:t>
            </a:r>
            <a:endParaRPr lang="ru-RU" sz="4000" b="1" dirty="0"/>
          </a:p>
        </p:txBody>
      </p:sp>
      <p:pic>
        <p:nvPicPr>
          <p:cNvPr id="2051" name="Picture 5" descr="http://www.turistka.ru/im/13/krasnogor_r_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692696"/>
            <a:ext cx="8217595" cy="5832648"/>
          </a:xfr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750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 descr="C:\Documents and Settings\User\Рабочий стол\Кольцо Алтая\Красногорский район\6l5y2itmwTU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8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63617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00063" y="5715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ЗАО «Карагужский маслосырзавод» ведет свою историю с 1927 года.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6248" y="1663160"/>
            <a:ext cx="6072188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571500" y="5500688"/>
            <a:ext cx="8229600" cy="714375"/>
          </a:xfrm>
        </p:spPr>
        <p:txBody>
          <a:bodyPr/>
          <a:lstStyle/>
          <a:p>
            <a:pPr eaLnBrk="1" hangingPunct="1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Среди продукции завода – фирменный « Карагужинский», традиционные элитные «Советский» и «Швейцарский» сыры.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6357982" cy="47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2" name="Picture 2" descr="http://www.altairegion22.ru/upload/medialibrary/f46/psfn2LoD7vI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5"/>
            <a:ext cx="8247831" cy="581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11" y="642919"/>
            <a:ext cx="4071966" cy="3064690"/>
          </a:xfrm>
          <a:effectLst>
            <a:softEdge rad="112500"/>
          </a:effectLst>
        </p:spPr>
      </p:pic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928688" y="4214813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А традиционные закваски, обогащенные полезными бактериями, даже дают попробовать. 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429000"/>
            <a:ext cx="3757596" cy="282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4857750" y="1428750"/>
            <a:ext cx="3429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Гостям Сырной деревни рассказывают, как устроено производство сыров и масла. 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3528392" cy="397848"/>
          </a:xfrm>
        </p:spPr>
        <p:txBody>
          <a:bodyPr>
            <a:noAutofit/>
          </a:bodyPr>
          <a:lstStyle/>
          <a:p>
            <a:r>
              <a:rPr lang="ru-RU" sz="2200" dirty="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20" name="Picture 2" descr="http://www.culture22.ru/upload/pic/image/otkrytie_centra_kumandince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5"/>
            <a:ext cx="8249543" cy="582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2" descr="http://okvrussia.ru/sites/default/files/styles/large/public/%D0%98%D0%B7%D0%BE%D0%B1%D1%80%D0%B0%D0%B6%D0%B5%D0%BD%D0%B8%D0%B5%20124.jpg?itok=9C6UU2x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7830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2" name="Picture 2" descr="http://www.museum.ru/imgB.asp?451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49809"/>
            <a:ext cx="4968552" cy="586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http://aksaltai.ru/pic/image/novosti/dsc028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4605338"/>
            <a:ext cx="328954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http://kapitalist.tv/wp-content/uploads/2014/10/1533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096" y="649809"/>
            <a:ext cx="3260948" cy="400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40" name="Picture 2" descr="http://mtdata.ru/u25/photoED82/20072751600-0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74424"/>
            <a:ext cx="8248402" cy="58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User\Рабочий стол\Кольцо Алтая\Бийск\f3ac9422ce46ddbf45773273b402a7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5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Picture 2" descr="http://www.turistka.ru/im/11/u_bedareva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5" y="692696"/>
            <a:ext cx="825467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Picture 2" descr="http://www.turistka.ru/im/11/u_bedareva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1960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2" descr="http://bkatun.ru/images/stories/maral/maral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454" y="692696"/>
            <a:ext cx="8227691" cy="586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4" name="Picture 2" descr="https://price-altai.ru/uploads/2015/05/08210311fd90a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5355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2" descr="http://bezformata.ru/content/Images/000/020/368/image203681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82342"/>
            <a:ext cx="40862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ttp://img.rl0.ru/pgc/o/5225472a-cfd1-5ce0-cfd1-5cefa1c8d3fd.photo.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3769" y="3717032"/>
            <a:ext cx="411017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http://le22.ru/wp-content/uploads/2014/08/le22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3769" y="707237"/>
            <a:ext cx="4110178" cy="300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2" descr="http://www.amic.ru/images/gallery_08-2011/640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7831" cy="581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2" descr="http://www.ffprom22.ru/files/uni_photo_album_elem/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5" y="697662"/>
            <a:ext cx="8247830" cy="587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2" descr="http://www.altairegion22.ru/upload/medialibrary/e78/image_800_600_1106_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66360" cy="585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2" descr="http://www.altairegion22.ru/upload/medialibrary/32c/IMG_8862-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87553"/>
            <a:ext cx="8248972" cy="58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2" descr="http://www.altairegion22.ru/upload/medialibrary/b46/IMG%20(7)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64079" cy="592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pic>
        <p:nvPicPr>
          <p:cNvPr id="2050" name="Picture 2" descr="C:\Documents and Settings\User\Рабочий стол\Кольцо Алтая\Бийск\c23ef6ed7a8b78ad7c6665917c51d47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819866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6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700" name="AutoShape 2"/>
          <p:cNvSpPr>
            <a:spLocks noChangeAspect="1" noChangeArrowheads="1"/>
          </p:cNvSpPr>
          <p:nvPr/>
        </p:nvSpPr>
        <p:spPr bwMode="auto">
          <a:xfrm>
            <a:off x="52388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9701" name="Picture 4" descr="http://storage.russiantraveller.ru/ss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711145"/>
            <a:ext cx="8232966" cy="580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44008" y="188640"/>
            <a:ext cx="3528392" cy="39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smtClean="0"/>
              <a:t>Красногорский район</a:t>
            </a:r>
            <a:endParaRPr lang="ru-RU" sz="2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032566" cy="569248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Бирюзовая </a:t>
            </a:r>
            <a:r>
              <a:rPr lang="ru-RU" sz="3000" dirty="0"/>
              <a:t>К</a:t>
            </a:r>
            <a:r>
              <a:rPr lang="ru-RU" sz="3000" dirty="0" smtClean="0"/>
              <a:t>атунь</a:t>
            </a:r>
            <a:endParaRPr lang="ru-RU" sz="3000" dirty="0"/>
          </a:p>
        </p:txBody>
      </p:sp>
      <p:pic>
        <p:nvPicPr>
          <p:cNvPr id="5123" name="Picture 3" descr="C:\Documents and Settings\User\Рабочий стол\Кольцо Алтая\Бирюзовая Катунь\foto_katun_altajskij_kraj_foto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52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Кольцо Алтая\Бирюзовая Катунь\hotel_biruz_katun_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60328" cy="58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6207183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Кольцо Алтая\Бирюзовая Катунь\20121002_bk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1296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1903780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User\Рабочий стол\Кольцо Алтая\Бирюзовая Катунь\IMGP67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8256917" cy="58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806550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\Рабочий стол\Кольцо Алтая\Бирюзовая Катунь\Новая папка\kon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0807963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User\Рабочий стол\Кольцо Алтая\Бирюзовая Катунь\IMGP44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4410490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151756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User\Рабочий стол\Кольцо Алтая\Бирюзовая Катунь\par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2863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455560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Кольцо Алтая\Бирюзовая Катунь\id202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0"/>
            <a:ext cx="4032566" cy="569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000" smtClean="0"/>
              <a:t>Бирюзовая Катунь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18453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pic>
        <p:nvPicPr>
          <p:cNvPr id="1026" name="Picture 2" descr="C:\Documents and Settings\User\Рабочий стол\Кольцо Алтая\Бийск\altay-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4624"/>
            <a:ext cx="3672408" cy="497240"/>
          </a:xfrm>
        </p:spPr>
        <p:txBody>
          <a:bodyPr>
            <a:normAutofit/>
          </a:bodyPr>
          <a:lstStyle/>
          <a:p>
            <a:r>
              <a:rPr lang="ru-RU" sz="2600" dirty="0" err="1" smtClean="0"/>
              <a:t>Тавдинские</a:t>
            </a:r>
            <a:r>
              <a:rPr lang="ru-RU" sz="2600" dirty="0" smtClean="0"/>
              <a:t> пещеры</a:t>
            </a:r>
            <a:endParaRPr lang="ru-RU" sz="2600" dirty="0"/>
          </a:p>
        </p:txBody>
      </p:sp>
      <p:pic>
        <p:nvPicPr>
          <p:cNvPr id="9218" name="Picture 2" descr="C:\Documents and Settings\User\Рабочий стол\Кольцо Алтая\Бирюзовая Катунь\Новая папка\y3g4dNfogD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721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\Рабочий стол\Кольцо Алтая\Бирюзовая Катунь\Новая папка\6fc87099b229c60eaf6bf96adbf5efb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5312"/>
            <a:ext cx="8227922" cy="5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44624"/>
            <a:ext cx="3672408" cy="497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Тавдинские пещеры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655060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Documents and Settings\User\Рабочий стол\Кольцо Алтая\Бирюзовая Катунь\big_986309201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53476" cy="58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44624"/>
            <a:ext cx="3672408" cy="497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Тавдинские пещеры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5893094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User\Рабочий стол\Кольцо Алтая\Бирюзовая Катунь\0_69890_61c43fea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71048" cy="58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44624"/>
            <a:ext cx="3672408" cy="497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Тавдинские пещеры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9353007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Кольцо Алтая\Бирюзовая Катунь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225" cy="583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44624"/>
            <a:ext cx="3672408" cy="497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smtClean="0"/>
              <a:t>Тавдинские пещеры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8677171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3384494" cy="641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Озеро «</a:t>
            </a:r>
            <a:r>
              <a:rPr lang="ru-RU" dirty="0" err="1" smtClean="0"/>
              <a:t>Ая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3554" name="Picture 2" descr="C:\Documents and Settings\User\Рабочий стол\Кольцо Алтая\ая\Новая папка\ozero-ay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70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Documents and Settings\User\Рабочий стол\Кольцо Алтая\ая\Новая папка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56917" cy="5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384494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Озеро «Ая»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504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Documents and Settings\User\Рабочий стол\Кольцо Алтая\ая\Новая папка\1295452005_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6466" cy="58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384494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Озеро «Ая»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850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User\Рабочий стол\Кольцо Алтая\ая\Новая папка\32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4174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3384494" cy="641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Озеро «Ая»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16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User\Рабочий стол\Кольцо Алтая\Бийск\image-57fdb94dff936734a2024889-581d9fef39a8a-1c1r7v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821644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welcometoaltai.ru/attractions/altayskoe/photo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08912" cy="580526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/>
              <a:t>Алтайский район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osibiri.ru/wp-content/uploads/2015/03/%D0%90%D0%BB%D1%82%D0%B0%D0%B9%D1%81%D0%BA%D0%BE%D0%B5-%D1%81%D0%B5%D0%BB%D0%B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5"/>
            <a:ext cx="8247290" cy="583678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/>
              <a:t>Алтайский район</a:t>
            </a:r>
            <a:endParaRPr lang="ru-RU" sz="32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2" name="Picture 4" descr="http://www.alcoexpert.ru/uploads/posts/2013-05/1369386562_12.jpg"/>
          <p:cNvPicPr>
            <a:picLocks noChangeAspect="1" noChangeArrowheads="1"/>
          </p:cNvPicPr>
          <p:nvPr/>
        </p:nvPicPr>
        <p:blipFill rotWithShape="1">
          <a:blip r:embed="rId2"/>
          <a:srcRect t="11478"/>
          <a:stretch/>
        </p:blipFill>
        <p:spPr bwMode="auto">
          <a:xfrm>
            <a:off x="466035" y="332656"/>
            <a:ext cx="3958086" cy="2862445"/>
          </a:xfrm>
          <a:prstGeom prst="rect">
            <a:avLst/>
          </a:prstGeom>
          <a:noFill/>
        </p:spPr>
      </p:pic>
      <p:pic>
        <p:nvPicPr>
          <p:cNvPr id="32774" name="Picture 6" descr="http://img-fotki.yandex.ru/get/12/elena-kom12007.1/0_72ea_7d8b838a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809" y="692696"/>
            <a:ext cx="4286248" cy="3214710"/>
          </a:xfrm>
          <a:prstGeom prst="rect">
            <a:avLst/>
          </a:prstGeom>
          <a:noFill/>
        </p:spPr>
      </p:pic>
      <p:pic>
        <p:nvPicPr>
          <p:cNvPr id="32776" name="Picture 8" descr="https://ds02.infourok.ru/uploads/ex/0f03/00016e92-885aa201/hello_html_6568c4a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723" y="3195101"/>
            <a:ext cx="4892365" cy="3376622"/>
          </a:xfrm>
          <a:prstGeom prst="rect">
            <a:avLst/>
          </a:prstGeom>
          <a:noFill/>
        </p:spPr>
      </p:pic>
      <p:pic>
        <p:nvPicPr>
          <p:cNvPr id="32778" name="Picture 10" descr="http://сибпр.рф/components/com_jshopping/files/img_products/11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088" y="3195101"/>
            <a:ext cx="3351969" cy="336799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/>
              <a:t>Алтайский район</a:t>
            </a:r>
            <a:endParaRPr lang="ru-RU" sz="32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mywishlist.ru/pic/i/wish/orig/001/201/22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6720" cy="583264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/>
              <a:t>Алтайский район</a:t>
            </a:r>
            <a:endParaRPr lang="ru-RU" sz="32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view.ru/images/1903719_selo-altaiskoe-biol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4408" cy="583264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/>
              <a:t>Алтайский район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://www.avtotour.ru/1tz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7"/>
            <a:ext cx="8244408" cy="583264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Алтайский район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orum.sibmama.ru/usrpx/21483/21483_800x531_DSC_04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38015" cy="546798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Алтайский район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295340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dn.alta-karter.ru/files/images/cities/altaysk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5" y="666899"/>
            <a:ext cx="5232536" cy="2186037"/>
          </a:xfrm>
          <a:prstGeom prst="rect">
            <a:avLst/>
          </a:prstGeom>
          <a:noFill/>
        </p:spPr>
      </p:pic>
      <p:pic>
        <p:nvPicPr>
          <p:cNvPr id="1030" name="Picture 6" descr="http://photodata.servehttp.com:81/bigfoto/1_660613091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2878072"/>
            <a:ext cx="6008698" cy="3654431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Алтайский район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349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://s1.fotokto.ru/photo/full/375/37588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5"/>
            <a:ext cx="8245580" cy="5822597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Алтайский район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52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\Рабочий стол\Кольцо Алтая\Бийск\b78026d8093552637a7e03388fd1e6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948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44008" y="0"/>
            <a:ext cx="1800318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3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s1.fotokto.ru/photo/full/215/2154309.jpg?r1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44408" cy="585927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Алтайский район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192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gotoaltay.ru/images/novosti/alt_dolina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231831" cy="585332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Алтайский район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98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comfort.маршрут22.рф/image/cache/data/altaiskoye/vodoley%203-500x500.jpg"/>
          <p:cNvPicPr>
            <a:picLocks noChangeAspect="1" noChangeArrowheads="1"/>
          </p:cNvPicPr>
          <p:nvPr/>
        </p:nvPicPr>
        <p:blipFill rotWithShape="1">
          <a:blip r:embed="rId2"/>
          <a:srcRect t="5639" b="5465"/>
          <a:stretch/>
        </p:blipFill>
        <p:spPr bwMode="auto">
          <a:xfrm>
            <a:off x="467544" y="692696"/>
            <a:ext cx="4762500" cy="4233672"/>
          </a:xfrm>
          <a:prstGeom prst="rect">
            <a:avLst/>
          </a:prstGeom>
          <a:noFill/>
        </p:spPr>
      </p:pic>
      <p:sp>
        <p:nvSpPr>
          <p:cNvPr id="17412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://101hotels.info/uploads/image/hotel/3467/113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76976"/>
            <a:ext cx="4171950" cy="3071812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43424" y="15875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Гостиница «Водолей»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Давегор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://transferaltay.ru/images/skiing/spu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764704"/>
            <a:ext cx="8212832" cy="536993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«</a:t>
            </a:r>
            <a:r>
              <a:rPr lang="ru-RU" sz="3200" dirty="0" err="1" smtClean="0"/>
              <a:t>Давегор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biathlonrus.com/content/news/53091/0019CF65F85D0F2151F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5715000" cy="3810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16.img.avito.st/640x480/19177703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96482"/>
            <a:ext cx="4114800" cy="29718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89748" y="30896"/>
            <a:ext cx="3744416" cy="6138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/>
              <a:t>«Под мухой»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796177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Documents and Settings\User\Рабочий стол\Кольцо Алтая\backgroundnot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84"/>
            <a:ext cx="9144000" cy="69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413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915958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Documents and Settings\User\Рабочий стол\Кольцо Алтая\белокуриха\dsc_0165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8256917" cy="58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0980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Documents and Settings\User\Рабочий стол\Кольцо Алтая\белокуриха\kurort-Belokurih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8256917" cy="58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-99392"/>
            <a:ext cx="3384494" cy="71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Белокуриха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127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Другая 2">
      <a:dk1>
        <a:srgbClr val="74A50F"/>
      </a:dk1>
      <a:lt1>
        <a:sysClr val="window" lastClr="FFFFFF"/>
      </a:lt1>
      <a:dk2>
        <a:srgbClr val="FFA365"/>
      </a:dk2>
      <a:lt2>
        <a:srgbClr val="FFFF00"/>
      </a:lt2>
      <a:accent1>
        <a:srgbClr val="94C600"/>
      </a:accent1>
      <a:accent2>
        <a:srgbClr val="FFC7A2"/>
      </a:accent2>
      <a:accent3>
        <a:srgbClr val="FF6700"/>
      </a:accent3>
      <a:accent4>
        <a:srgbClr val="909465"/>
      </a:accent4>
      <a:accent5>
        <a:srgbClr val="B8EE49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1459</TotalTime>
  <Words>306</Words>
  <Application>Microsoft Office PowerPoint</Application>
  <PresentationFormat>Экран (4:3)</PresentationFormat>
  <Paragraphs>130</Paragraphs>
  <Slides>138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39" baseType="lpstr">
      <vt:lpstr>Остин</vt:lpstr>
      <vt:lpstr>«Малое золотое кольцо Алтая»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Село Сростки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 в Сростки!</vt:lpstr>
      <vt:lpstr>Презентация PowerPoint</vt:lpstr>
      <vt:lpstr>Красногорский район</vt:lpstr>
      <vt:lpstr>«Гостеприимное Красногорское»</vt:lpstr>
      <vt:lpstr>Презентация PowerPoint</vt:lpstr>
      <vt:lpstr>ЗАО «Карагужский маслосырзавод» ведет свою историю с 1927 года.</vt:lpstr>
      <vt:lpstr> </vt:lpstr>
      <vt:lpstr>Презентация PowerPoint</vt:lpstr>
      <vt:lpstr>Красногорский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Бирюзовая Катунь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Тавдинские пещеры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Озеро «Ая»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«Давегор»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Белокуриха</vt:lpstr>
      <vt:lpstr>Презентация PowerPoint</vt:lpstr>
      <vt:lpstr>Смоленский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Благовещенский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Благовещенский район</vt:lpstr>
      <vt:lpstr>Презентация PowerPoint</vt:lpstr>
      <vt:lpstr>«Малое золотое кольцо Алтая»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«Малое золотое кольцо Алтая»</dc:title>
  <cp:lastModifiedBy>user</cp:lastModifiedBy>
  <cp:revision>65</cp:revision>
  <dcterms:modified xsi:type="dcterms:W3CDTF">2017-05-18T09:58:07Z</dcterms:modified>
</cp:coreProperties>
</file>