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AA0A69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CD0777-DB8C-43A3-B052-52B660A00E02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13DE00-AE9B-48F0-A1C9-B21C02F4AC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Красота </a:t>
            </a:r>
            <a:r>
              <a:rPr lang="ru-RU" sz="5400" b="1" i="1" dirty="0" smtClean="0">
                <a:solidFill>
                  <a:srgbClr val="FF0000"/>
                </a:solidFill>
              </a:rPr>
              <a:t>природы и правда её отображения в </a:t>
            </a:r>
            <a:r>
              <a:rPr lang="ru-RU" sz="5400" b="1" i="1" dirty="0" smtClean="0">
                <a:solidFill>
                  <a:srgbClr val="FF0000"/>
                </a:solidFill>
              </a:rPr>
              <a:t>музыке и литературе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282" y="2714620"/>
            <a:ext cx="7772400" cy="1509712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3300" dirty="0" smtClean="0">
                <a:solidFill>
                  <a:srgbClr val="000099"/>
                </a:solidFill>
              </a:rPr>
              <a:t>Интегрированный урок  литература-музыка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>
                <a:solidFill>
                  <a:srgbClr val="000066"/>
                </a:solidFill>
              </a:rPr>
              <a:t>Подготовили учителя: Трубченко Е.Г.</a:t>
            </a:r>
          </a:p>
          <a:p>
            <a:pPr algn="r"/>
            <a:r>
              <a:rPr lang="ru-RU" dirty="0" smtClean="0">
                <a:solidFill>
                  <a:srgbClr val="000066"/>
                </a:solidFill>
              </a:rPr>
              <a:t>Самсонова  Е.Л.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        </a:t>
            </a:r>
            <a:r>
              <a:rPr lang="ru-RU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 таяния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Снегурочки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Трубченко\Рабочий стол\КАРТИНКИ 06.12.08\_Foto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57203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Трубченко\Рабочий стол\цветущий сад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286808" cy="575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857496"/>
            <a:ext cx="7158062" cy="1214422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 «Снегурочка»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 нас любоваться красотой природы, красотой песен, красотой человеческих чувств. И не только любоваться, но и беречь природу, песни и добрые, человеческие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чувства…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Картинки\Природа\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643438" y="714356"/>
            <a:ext cx="3357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вошла в русское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искусство,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входит она в нашу жизнь, без природы искусство задохнулось бы…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Д.Б.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Кабалевский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Зи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82579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85786" y="428604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 i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0" name="Picture 2" descr="D:\КАРТИНКИ 06.12.08\590906877_tonn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2643186" cy="35462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1000108"/>
            <a:ext cx="32949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Николай Андреевич</a:t>
            </a:r>
          </a:p>
          <a:p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 Римский-Корсаков</a:t>
            </a:r>
            <a:endParaRPr lang="ru-RU" sz="2800" b="1" i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92880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                        </a:t>
            </a:r>
          </a:p>
          <a:p>
            <a:pPr algn="just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(1844-1908)  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6314" y="285728"/>
            <a:ext cx="3900486" cy="596267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сущности, мой род –это сказка, былина, и, непременно, русские»</a:t>
            </a:r>
          </a:p>
          <a:p>
            <a:pPr algn="ctr"/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Композитором написано </a:t>
            </a:r>
            <a:r>
              <a:rPr lang="ru-RU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КАРТИНКИ 06.12.08\649854874_ton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286280" cy="405153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Опера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«Снегурочка»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«Весенняя сказка» - </a:t>
            </a:r>
          </a:p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Островский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Трубченко\Рабочий стол\КАРТИНКИ 06.12.08\58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57200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Царство берендеев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Трубченко\Рабочий стол\КАРТИНКИ 06.12.08\290502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4214842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Трубченко\Рабочий стол\КАРТИНКИ 06.12.08\r2ll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928802"/>
            <a:ext cx="4171950" cy="3300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Персонажи оперы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Берендей, Купава, Лель, Мизгирь, Снегурочка, Весна, Мороз…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Трубченко\Рабочий стол\КАРТИНКИ 06.12.08\3q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6572296" cy="3390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Ария Снегурочки</a:t>
            </a:r>
          </a:p>
          <a:p>
            <a:pPr algn="ctr">
              <a:buNone/>
            </a:pP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Ария – </a:t>
            </a:r>
            <a:r>
              <a:rPr lang="ru-RU" sz="2400" b="1" i="1" dirty="0" smtClean="0">
                <a:solidFill>
                  <a:srgbClr val="00B050"/>
                </a:solidFill>
              </a:rPr>
              <a:t>эпизод в опере, исполняемый певцом солистом.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Documents and Settings\Трубченко\Рабочий стол\КАРТИНКИ 06.12.08\771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810000" cy="5667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Леля</a:t>
            </a:r>
          </a:p>
          <a:p>
            <a:pPr algn="ctr">
              <a:buNone/>
            </a:pPr>
            <a:endParaRPr lang="ru-RU" sz="36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«Туча со громом сговаривалась…»</a:t>
            </a:r>
            <a:endParaRPr lang="ru-RU" sz="36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Трубченко\Рабочий стол\КАРТИНКИ 06.12.08\15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143272" cy="50466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163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Красота природы и правда её отображения в музыке и литературе</vt:lpstr>
      <vt:lpstr>Слайд 2</vt:lpstr>
      <vt:lpstr>Слайд 3</vt:lpstr>
      <vt:lpstr>Слайд 4</vt:lpstr>
      <vt:lpstr>Слайд 5</vt:lpstr>
      <vt:lpstr>Царство берендеев</vt:lpstr>
      <vt:lpstr>Персонажи оперы – царь Берендей, Купава, Лель, Мизгирь, Снегурочка, Весна, Мороз…</vt:lpstr>
      <vt:lpstr>Слайд 8</vt:lpstr>
      <vt:lpstr>Слайд 9</vt:lpstr>
      <vt:lpstr>Слайд 10</vt:lpstr>
      <vt:lpstr>Опера «Снегурочка» учит нас любоваться красотой природы, красотой песен, красотой человеческих чувств. И не только любоваться, но и беречь природу, песни и добрые, человеческие чувства…</vt:lpstr>
    </vt:vector>
  </TitlesOfParts>
  <Company>Школа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 природы и правда её отображения в музыке</dc:title>
  <dc:creator>Трубченко</dc:creator>
  <cp:lastModifiedBy>Юрий</cp:lastModifiedBy>
  <cp:revision>14</cp:revision>
  <dcterms:created xsi:type="dcterms:W3CDTF">2008-12-06T16:28:35Z</dcterms:created>
  <dcterms:modified xsi:type="dcterms:W3CDTF">2008-12-08T06:20:59Z</dcterms:modified>
</cp:coreProperties>
</file>