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E49D-BDA1-4522-9512-E5E379ADC3C0}" type="datetimeFigureOut">
              <a:rPr lang="ru-RU" smtClean="0"/>
              <a:pPr/>
              <a:t>23.10.2009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D06C-E4B2-4F26-B214-4823C1760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E49D-BDA1-4522-9512-E5E379ADC3C0}" type="datetimeFigureOut">
              <a:rPr lang="ru-RU" smtClean="0"/>
              <a:pPr/>
              <a:t>23.10.2009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D06C-E4B2-4F26-B214-4823C1760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E49D-BDA1-4522-9512-E5E379ADC3C0}" type="datetimeFigureOut">
              <a:rPr lang="ru-RU" smtClean="0"/>
              <a:pPr/>
              <a:t>23.10.2009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D06C-E4B2-4F26-B214-4823C1760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E49D-BDA1-4522-9512-E5E379ADC3C0}" type="datetimeFigureOut">
              <a:rPr lang="ru-RU" smtClean="0"/>
              <a:pPr/>
              <a:t>23.10.2009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D06C-E4B2-4F26-B214-4823C1760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E49D-BDA1-4522-9512-E5E379ADC3C0}" type="datetimeFigureOut">
              <a:rPr lang="ru-RU" smtClean="0"/>
              <a:pPr/>
              <a:t>23.10.2009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D06C-E4B2-4F26-B214-4823C1760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E49D-BDA1-4522-9512-E5E379ADC3C0}" type="datetimeFigureOut">
              <a:rPr lang="ru-RU" smtClean="0"/>
              <a:pPr/>
              <a:t>23.10.2009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D06C-E4B2-4F26-B214-4823C1760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E49D-BDA1-4522-9512-E5E379ADC3C0}" type="datetimeFigureOut">
              <a:rPr lang="ru-RU" smtClean="0"/>
              <a:pPr/>
              <a:t>23.10.2009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D06C-E4B2-4F26-B214-4823C1760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E49D-BDA1-4522-9512-E5E379ADC3C0}" type="datetimeFigureOut">
              <a:rPr lang="ru-RU" smtClean="0"/>
              <a:pPr/>
              <a:t>23.10.2009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D06C-E4B2-4F26-B214-4823C1760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E49D-BDA1-4522-9512-E5E379ADC3C0}" type="datetimeFigureOut">
              <a:rPr lang="ru-RU" smtClean="0"/>
              <a:pPr/>
              <a:t>23.10.2009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D06C-E4B2-4F26-B214-4823C1760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E49D-BDA1-4522-9512-E5E379ADC3C0}" type="datetimeFigureOut">
              <a:rPr lang="ru-RU" smtClean="0"/>
              <a:pPr/>
              <a:t>23.10.2009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D06C-E4B2-4F26-B214-4823C176091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4FE49D-BDA1-4522-9512-E5E379ADC3C0}" type="datetimeFigureOut">
              <a:rPr lang="ru-RU" smtClean="0"/>
              <a:pPr/>
              <a:t>23.10.2009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BFFD06C-E4B2-4F26-B214-4823C176091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4FE49D-BDA1-4522-9512-E5E379ADC3C0}" type="datetimeFigureOut">
              <a:rPr lang="ru-RU" smtClean="0"/>
              <a:pPr/>
              <a:t>23.10.2009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FFD06C-E4B2-4F26-B214-4823C176091E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736"/>
            <a:ext cx="7772400" cy="1362456"/>
          </a:xfrm>
        </p:spPr>
        <p:txBody>
          <a:bodyPr/>
          <a:lstStyle/>
          <a:p>
            <a:r>
              <a:rPr lang="ru-RU" dirty="0" smtClean="0"/>
              <a:t>Чему равен </a:t>
            </a:r>
            <a:r>
              <a:rPr lang="ru-RU" dirty="0" smtClean="0"/>
              <a:t>а? </a:t>
            </a:r>
            <a:r>
              <a:rPr lang="ru-RU" dirty="0" smtClean="0"/>
              <a:t>Почему?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4282" y="3429000"/>
            <a:ext cx="7772400" cy="1509712"/>
          </a:xfrm>
        </p:spPr>
        <p:txBody>
          <a:bodyPr>
            <a:normAutofit fontScale="92500" lnSpcReduction="20000"/>
          </a:bodyPr>
          <a:lstStyle/>
          <a:p>
            <a:r>
              <a:rPr lang="ru-RU" sz="3600" dirty="0" smtClean="0"/>
              <a:t>478+594=594+а</a:t>
            </a:r>
            <a:endParaRPr lang="ru-RU" sz="3600" dirty="0" smtClean="0"/>
          </a:p>
          <a:p>
            <a:r>
              <a:rPr lang="ru-RU" sz="3200" dirty="0" smtClean="0"/>
              <a:t>423х7=7 </a:t>
            </a:r>
            <a:r>
              <a:rPr lang="ru-RU" sz="3200" dirty="0" err="1" smtClean="0"/>
              <a:t>х</a:t>
            </a:r>
            <a:r>
              <a:rPr lang="ru-RU" sz="3200" dirty="0" smtClean="0"/>
              <a:t>  а</a:t>
            </a:r>
            <a:endParaRPr lang="ru-RU" sz="3200" dirty="0" smtClean="0"/>
          </a:p>
          <a:p>
            <a:r>
              <a:rPr lang="ru-RU" sz="3200" dirty="0" smtClean="0"/>
              <a:t>Если </a:t>
            </a:r>
            <a:r>
              <a:rPr lang="ru-RU" sz="3200" dirty="0" smtClean="0"/>
              <a:t>428х3=1284</a:t>
            </a:r>
            <a:r>
              <a:rPr lang="ru-RU" sz="3200" dirty="0" smtClean="0"/>
              <a:t>, то </a:t>
            </a:r>
            <a:r>
              <a:rPr lang="ru-RU" sz="3200" dirty="0" smtClean="0"/>
              <a:t>3х428</a:t>
            </a:r>
            <a:r>
              <a:rPr lang="ru-RU" sz="3200" dirty="0" smtClean="0"/>
              <a:t>=</a:t>
            </a:r>
            <a:endParaRPr lang="ru-RU" sz="3200" dirty="0"/>
          </a:p>
        </p:txBody>
      </p:sp>
    </p:spTree>
  </p:cSld>
  <p:clrMapOvr>
    <a:masterClrMapping/>
  </p:clrMapOvr>
  <p:transition advTm="2232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Какое действие невозможно?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954+387                                                245-0    </a:t>
            </a:r>
          </a:p>
          <a:p>
            <a:r>
              <a:rPr lang="ru-RU" dirty="0" smtClean="0"/>
              <a:t>272640:284                                           8184:341</a:t>
            </a:r>
          </a:p>
          <a:p>
            <a:r>
              <a:rPr lang="ru-RU" dirty="0" smtClean="0"/>
              <a:t>144х2                                                     745х0</a:t>
            </a:r>
            <a:endParaRPr lang="ru-RU" dirty="0" smtClean="0"/>
          </a:p>
          <a:p>
            <a:r>
              <a:rPr lang="ru-RU" dirty="0" smtClean="0"/>
              <a:t>1456:364                                               364:0</a:t>
            </a:r>
            <a:endParaRPr lang="ru-RU" dirty="0"/>
          </a:p>
        </p:txBody>
      </p:sp>
    </p:spTree>
  </p:cSld>
  <p:clrMapOvr>
    <a:masterClrMapping/>
  </p:clrMapOvr>
  <p:transition advTm="7797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1456:364=4</a:t>
            </a:r>
          </a:p>
          <a:p>
            <a:r>
              <a:rPr lang="ru-RU" dirty="0" smtClean="0"/>
              <a:t>8184:341=24</a:t>
            </a:r>
          </a:p>
          <a:p>
            <a:r>
              <a:rPr lang="ru-RU" dirty="0" smtClean="0"/>
              <a:t>272640:284=960</a:t>
            </a:r>
            <a:endParaRPr lang="ru-RU" dirty="0"/>
          </a:p>
        </p:txBody>
      </p:sp>
    </p:spTree>
  </p:cSld>
  <p:clrMapOvr>
    <a:masterClrMapping/>
  </p:clrMapOvr>
  <p:transition advTm="35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Сравните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744+8 </a:t>
            </a:r>
            <a:r>
              <a:rPr lang="en-US" dirty="0" smtClean="0"/>
              <a:t>&gt;</a:t>
            </a:r>
            <a:r>
              <a:rPr lang="ru-RU" dirty="0" smtClean="0"/>
              <a:t>  </a:t>
            </a:r>
            <a:r>
              <a:rPr lang="ru-RU" dirty="0" smtClean="0"/>
              <a:t>500                                         х+6=709</a:t>
            </a:r>
          </a:p>
          <a:p>
            <a:r>
              <a:rPr lang="ru-RU" dirty="0" smtClean="0"/>
              <a:t>27+0 </a:t>
            </a:r>
            <a:r>
              <a:rPr lang="en-US" dirty="0" smtClean="0"/>
              <a:t>&lt;</a:t>
            </a:r>
            <a:r>
              <a:rPr lang="ru-RU" dirty="0" smtClean="0"/>
              <a:t>  </a:t>
            </a:r>
            <a:r>
              <a:rPr lang="ru-RU" dirty="0" smtClean="0"/>
              <a:t>30                                             60+80=140</a:t>
            </a:r>
          </a:p>
          <a:p>
            <a:r>
              <a:rPr lang="ru-RU" dirty="0" smtClean="0"/>
              <a:t>13+х </a:t>
            </a:r>
            <a:r>
              <a:rPr lang="en-US" dirty="0" smtClean="0"/>
              <a:t>&gt;</a:t>
            </a:r>
            <a:r>
              <a:rPr lang="ru-RU" dirty="0" smtClean="0"/>
              <a:t> </a:t>
            </a:r>
            <a:r>
              <a:rPr lang="ru-RU" dirty="0" smtClean="0"/>
              <a:t>18                                              144:х=4</a:t>
            </a:r>
          </a:p>
          <a:p>
            <a:r>
              <a:rPr lang="ru-RU" dirty="0" smtClean="0"/>
              <a:t>15-8 </a:t>
            </a:r>
            <a:r>
              <a:rPr lang="en-US" dirty="0" smtClean="0"/>
              <a:t>&lt;</a:t>
            </a:r>
            <a:r>
              <a:rPr lang="ru-RU" dirty="0" smtClean="0"/>
              <a:t>  </a:t>
            </a:r>
            <a:r>
              <a:rPr lang="ru-RU" dirty="0" smtClean="0"/>
              <a:t>11                                               903:3=301</a:t>
            </a:r>
            <a:endParaRPr lang="ru-RU" dirty="0"/>
          </a:p>
        </p:txBody>
      </p:sp>
    </p:spTree>
  </p:cSld>
  <p:clrMapOvr>
    <a:masterClrMapping/>
  </p:clrMapOvr>
  <p:transition advTm="3484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Х+6=709                                                 60+80=140</a:t>
            </a:r>
          </a:p>
          <a:p>
            <a:r>
              <a:rPr lang="ru-RU" dirty="0" smtClean="0"/>
              <a:t>144:х=4                                                    903:3=301</a:t>
            </a:r>
            <a:endParaRPr lang="ru-RU" dirty="0"/>
          </a:p>
        </p:txBody>
      </p:sp>
    </p:spTree>
  </p:cSld>
  <p:clrMapOvr>
    <a:masterClrMapping/>
  </p:clrMapOvr>
  <p:transition advTm="2188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Что за планета?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3357562"/>
          <a:ext cx="8229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  <a:gridCol w="82296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38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702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904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advTm="4984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Плутон</a:t>
            </a:r>
            <a:endParaRPr lang="ru-RU" dirty="0"/>
          </a:p>
        </p:txBody>
      </p:sp>
      <p:pic>
        <p:nvPicPr>
          <p:cNvPr id="4" name="Содержимое 3" descr="pic0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306227"/>
            <a:ext cx="8229600" cy="364730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56</TotalTime>
  <Words>82</Words>
  <Application>Microsoft Office PowerPoint</Application>
  <PresentationFormat>Экран (4:3)</PresentationFormat>
  <Paragraphs>43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Чему равен а? Почему?</vt:lpstr>
      <vt:lpstr>Какое действие невозможно?</vt:lpstr>
      <vt:lpstr>Проверь себя!</vt:lpstr>
      <vt:lpstr>Сравните</vt:lpstr>
      <vt:lpstr>Проверь себя</vt:lpstr>
      <vt:lpstr>Что за планета?</vt:lpstr>
      <vt:lpstr>Плутон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Чему равен Х</dc:title>
  <dc:creator>Admin</dc:creator>
  <cp:lastModifiedBy>Admin</cp:lastModifiedBy>
  <cp:revision>9</cp:revision>
  <dcterms:created xsi:type="dcterms:W3CDTF">2009-10-18T13:24:36Z</dcterms:created>
  <dcterms:modified xsi:type="dcterms:W3CDTF">2009-10-23T08:50:41Z</dcterms:modified>
</cp:coreProperties>
</file>