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64" r:id="rId4"/>
    <p:sldId id="257" r:id="rId5"/>
    <p:sldId id="263" r:id="rId6"/>
    <p:sldId id="286" r:id="rId7"/>
    <p:sldId id="262" r:id="rId8"/>
    <p:sldId id="281" r:id="rId9"/>
    <p:sldId id="274" r:id="rId10"/>
    <p:sldId id="289" r:id="rId11"/>
    <p:sldId id="260" r:id="rId12"/>
    <p:sldId id="267" r:id="rId13"/>
    <p:sldId id="282" r:id="rId14"/>
    <p:sldId id="268" r:id="rId15"/>
    <p:sldId id="280" r:id="rId16"/>
    <p:sldId id="265" r:id="rId17"/>
    <p:sldId id="279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7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34CE-951B-49E0-8F30-5B32BC10FB72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7351-A26D-4AAE-AD08-24BD847AC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7351-A26D-4AAE-AD08-24BD847AC6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9F3A-72D0-47D2-9968-4821CAF503AB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3D75-9BA9-4430-9725-A4F2F819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rucosuev/pic/000069e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786058"/>
            <a:ext cx="6305765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3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Мышцы. Мимика.</a:t>
            </a:r>
            <a:endParaRPr lang="ru-RU" sz="5400" b="1" cap="none" spc="3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300" dirty="0" smtClean="0">
                <a:solidFill>
                  <a:srgbClr val="800000"/>
                </a:solidFill>
                <a:latin typeface="Monotype Corsiva" pitchFamily="66" charset="0"/>
              </a:rPr>
              <a:t>Окружающий мир</a:t>
            </a:r>
            <a:endParaRPr lang="ru-RU" sz="8800" b="1" spc="3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4967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Презентация подготовлена: </a:t>
            </a:r>
          </a:p>
          <a:p>
            <a:pPr algn="ctr"/>
            <a:r>
              <a:rPr lang="ru-RU" sz="2400" dirty="0" smtClean="0"/>
              <a:t>учителем  начальных классов - </a:t>
            </a:r>
            <a:r>
              <a:rPr lang="ru-RU" sz="2400" b="1" dirty="0" err="1" smtClean="0"/>
              <a:t>Заббаровой</a:t>
            </a:r>
            <a:r>
              <a:rPr lang="ru-RU" sz="2400" b="1" dirty="0" smtClean="0"/>
              <a:t> Н.В.</a:t>
            </a:r>
          </a:p>
          <a:p>
            <a:pPr algn="ctr"/>
            <a:r>
              <a:rPr lang="ru-RU" sz="2400" dirty="0" smtClean="0"/>
              <a:t>и учителем  информатики и ИКТ - </a:t>
            </a:r>
            <a:r>
              <a:rPr lang="ru-RU" sz="2400" b="1" dirty="0" smtClean="0"/>
              <a:t>Боровой С.И.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МОУ «Гимназия №9»   г. Казань</a:t>
            </a:r>
            <a:endParaRPr lang="ru-RU" sz="2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14422"/>
            <a:ext cx="3786214" cy="409320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480" y="5286388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Зачем нужны жевательные мышцы?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Зачем нужны мимические мышцы?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286388"/>
            <a:ext cx="1285884" cy="12858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57166"/>
            <a:ext cx="494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 стр. 43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1" descr="C:\Documents and Settings\Slushatel-1-1\Рабочий стол\добавить\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14290"/>
            <a:ext cx="17145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лана\МИМИКА\em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46434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Мы часто судим о характере и настроении человека по его мимике.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livejournal.com/rucosuev/pic/000069e2/s320x24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142984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072074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   При передаче информации лишь 7% от нее сообщается словесно, 30% выражается интонацией и тоном, и более 60% -  взглядом, жестами, мимикой …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Люди</a:t>
            </a:r>
            <a:r>
              <a:rPr lang="ru-RU" sz="2400" dirty="0"/>
              <a:t>, как правило, высказывают одно, а думают совсем другое, поэтому очень важно понимать их истинное состояние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лана\МИМИКА\pic0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Лицевые мышцы осуществляют движения без сознательного контроля.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являются  естественной реакцией на события.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6058"/>
            <a:ext cx="2080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Удивление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643182"/>
            <a:ext cx="175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Радость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2643182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Страх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000768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Огорчение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12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357562"/>
            <a:ext cx="2571768" cy="257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7818" y="6000768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Неприязнь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МИМИКА\88bb4c72e1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2500330" cy="2605894"/>
          </a:xfrm>
          <a:prstGeom prst="rect">
            <a:avLst/>
          </a:prstGeom>
          <a:noFill/>
        </p:spPr>
      </p:pic>
      <p:pic>
        <p:nvPicPr>
          <p:cNvPr id="1027" name="Picture 3" descr="C:\МИМИКА\987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80" cy="2776195"/>
          </a:xfrm>
          <a:prstGeom prst="rect">
            <a:avLst/>
          </a:prstGeom>
          <a:noFill/>
        </p:spPr>
      </p:pic>
      <p:pic>
        <p:nvPicPr>
          <p:cNvPr id="1028" name="Picture 4" descr="C:\МИМИКА\21520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61796"/>
            <a:ext cx="3501536" cy="2328522"/>
          </a:xfrm>
          <a:prstGeom prst="rect">
            <a:avLst/>
          </a:prstGeom>
          <a:noFill/>
        </p:spPr>
      </p:pic>
      <p:pic>
        <p:nvPicPr>
          <p:cNvPr id="9" name="Picture 2" descr="F:\1f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0"/>
            <a:ext cx="2428860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572140"/>
            <a:ext cx="488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 Поссорился с другом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INFORMATIKA\РИСУНКИ\АНИМАЦИЯ\ЧЕЛОВЕК\J02827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1219200" cy="1219200"/>
          </a:xfrm>
          <a:prstGeom prst="rect">
            <a:avLst/>
          </a:prstGeom>
          <a:noFill/>
        </p:spPr>
      </p:pic>
      <p:pic>
        <p:nvPicPr>
          <p:cNvPr id="2051" name="Picture 3" descr="C:\INFORMATIKA\РИСУНКИ\АНИМАЦИЯ\ЧЕЛОВЕК\J02827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1219200" cy="1219200"/>
          </a:xfrm>
          <a:prstGeom prst="rect">
            <a:avLst/>
          </a:prstGeom>
          <a:noFill/>
        </p:spPr>
      </p:pic>
      <p:pic>
        <p:nvPicPr>
          <p:cNvPr id="2053" name="Picture 5" descr="C:\INFORMATIKA\РИСУНКИ\АНИМАЦИЯ\ЧЕЛОВЕК\J02827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357430"/>
            <a:ext cx="1219200" cy="1219200"/>
          </a:xfrm>
          <a:prstGeom prst="rect">
            <a:avLst/>
          </a:prstGeom>
          <a:noFill/>
        </p:spPr>
      </p:pic>
      <p:pic>
        <p:nvPicPr>
          <p:cNvPr id="2054" name="Picture 6" descr="C:\INFORMATIKA\РИСУНКИ\АНИМАЦИЯ\ЧЕЛОВЕК\J028273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286388"/>
            <a:ext cx="1219200" cy="121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142984"/>
            <a:ext cx="5518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Изобразить зубную боль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71744"/>
            <a:ext cx="7016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 Не подготовился к контрольной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143380"/>
            <a:ext cx="5997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 Получил хорошую отметку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8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лана\МИМИКА\93592678183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2714620"/>
            <a:ext cx="24288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571612"/>
            <a:ext cx="785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Только ли у людей есть эмоции? </a:t>
            </a:r>
            <a:endParaRPr lang="ru-RU" sz="4000" dirty="0"/>
          </a:p>
        </p:txBody>
      </p:sp>
      <p:pic>
        <p:nvPicPr>
          <p:cNvPr id="5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952500" cy="9525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85918" y="285728"/>
            <a:ext cx="7072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нового вы узнали о себе?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каких мышцах мы говорили?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Светлана\Мимические мышцы\33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143380"/>
            <a:ext cx="3082225" cy="2714620"/>
          </a:xfrm>
          <a:prstGeom prst="rect">
            <a:avLst/>
          </a:prstGeom>
          <a:noFill/>
        </p:spPr>
      </p:pic>
      <p:pic>
        <p:nvPicPr>
          <p:cNvPr id="1026" name="Picture 2" descr="D:\Светлана\Мимические мышцы\D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3228402" cy="2428892"/>
          </a:xfrm>
          <a:prstGeom prst="rect">
            <a:avLst/>
          </a:prstGeom>
          <a:noFill/>
        </p:spPr>
      </p:pic>
      <p:pic>
        <p:nvPicPr>
          <p:cNvPr id="1028" name="Picture 4" descr="D:\Светлана\Мимические мышцы\kitten-whte-pink-ro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357429"/>
            <a:ext cx="3406790" cy="3000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INFORMATIKA\РИСУНКИ\Коммуникации\Смайлики\40484478_3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85794"/>
            <a:ext cx="4594892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500702"/>
            <a:ext cx="3848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 начальных классов</a:t>
            </a:r>
          </a:p>
          <a:p>
            <a:pPr algn="ctr"/>
            <a:r>
              <a:rPr lang="ru-RU" sz="2400" b="1" dirty="0" err="1" smtClean="0"/>
              <a:t>Заббарова</a:t>
            </a:r>
            <a:r>
              <a:rPr lang="ru-RU" sz="2400" b="1" dirty="0" smtClean="0"/>
              <a:t> Н.В.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643578"/>
            <a:ext cx="3153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 информатики</a:t>
            </a:r>
          </a:p>
          <a:p>
            <a:pPr algn="ctr"/>
            <a:r>
              <a:rPr lang="ru-RU" sz="2400" b="1" dirty="0" smtClean="0"/>
              <a:t>Боровая С.И.</a:t>
            </a:r>
            <a:endParaRPr lang="ru-RU" sz="2400" b="1" dirty="0"/>
          </a:p>
        </p:txBody>
      </p:sp>
      <p:pic>
        <p:nvPicPr>
          <p:cNvPr id="3" name="Picture 3" descr="D:\Светлана\Мимические мышцы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578" y="442363"/>
            <a:ext cx="3603574" cy="5058339"/>
          </a:xfrm>
          <a:prstGeom prst="rect">
            <a:avLst/>
          </a:prstGeom>
          <a:noFill/>
        </p:spPr>
      </p:pic>
      <p:pic>
        <p:nvPicPr>
          <p:cNvPr id="1028" name="Picture 4" descr="D:\Светлана\Мимические мышцы\Заббар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780344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572" y="285728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Что задействовано во время ходьбы?</a:t>
            </a:r>
          </a:p>
        </p:txBody>
      </p:sp>
      <p:pic>
        <p:nvPicPr>
          <p:cNvPr id="37890" name="Picture 2" descr="C:\МИМИКА\Скелет и мышцы\123598232560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643050"/>
            <a:ext cx="2928958" cy="4998755"/>
          </a:xfrm>
          <a:prstGeom prst="rect">
            <a:avLst/>
          </a:prstGeom>
          <a:noFill/>
        </p:spPr>
      </p:pic>
      <p:pic>
        <p:nvPicPr>
          <p:cNvPr id="8" name="Рисунок 7" descr="img_8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643050"/>
            <a:ext cx="2500330" cy="50292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785926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Когда  рост человека больше: утром или вечером?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Объем бицепса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Какая часть  тела самая  выразительная?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Что нужно делать, чтобы грудная клетка не имела искривлений?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57166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/З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INFORMATIKA\РИСУНКИ\АНИМАЦИЯ\ПК\J02545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0"/>
            <a:ext cx="2357422" cy="6825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1500174"/>
            <a:ext cx="79804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Каков вес скелета человека?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Сколько костей  в организме человека?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Что расположено в позвоночном канале?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Что образуют грудина и ребра?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Какая мышца работает всю жизнь?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57166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Светлана\МИМИКА\Скелет и мышцы\body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512348" cy="4214818"/>
          </a:xfrm>
          <a:prstGeom prst="rect">
            <a:avLst/>
          </a:prstGeom>
          <a:noFill/>
        </p:spPr>
      </p:pic>
      <p:pic>
        <p:nvPicPr>
          <p:cNvPr id="3074" name="Picture 2" descr="D:\Светлана\МИМИКА\Скелет и мышцы\9-0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357298"/>
            <a:ext cx="2285984" cy="4967299"/>
          </a:xfrm>
          <a:prstGeom prst="rect">
            <a:avLst/>
          </a:prstGeom>
          <a:noFill/>
        </p:spPr>
      </p:pic>
      <p:pic>
        <p:nvPicPr>
          <p:cNvPr id="3075" name="Picture 3" descr="D:\Светлана\МИМИКА\Скелет и мышцы\album_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482578"/>
            <a:ext cx="4500562" cy="3375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«+»  и  «-» видов деятельности,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юдей на фотографиях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571480"/>
            <a:ext cx="750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нужно  делать человеку, чтобы сохранить гармонию в теле?</a:t>
            </a:r>
            <a:endParaRPr lang="ru-RU" sz="3600" dirty="0"/>
          </a:p>
        </p:txBody>
      </p:sp>
      <p:pic>
        <p:nvPicPr>
          <p:cNvPr id="6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1285884" cy="1285884"/>
          </a:xfrm>
          <a:prstGeom prst="rect">
            <a:avLst/>
          </a:prstGeom>
          <a:noFill/>
        </p:spPr>
      </p:pic>
      <p:pic>
        <p:nvPicPr>
          <p:cNvPr id="4097" name="Picture 1" descr="F:\кружки фото\ору\Копия P1020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3116"/>
            <a:ext cx="5500694" cy="4125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298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Если хочешь быть сильным – бегай</a:t>
            </a:r>
          </a:p>
          <a:p>
            <a:r>
              <a:rPr lang="ru-RU" sz="4800" dirty="0" smtClean="0">
                <a:latin typeface="Monotype Corsiva" pitchFamily="66" charset="0"/>
              </a:rPr>
              <a:t>Если хочешь быть красивым - бегай</a:t>
            </a:r>
          </a:p>
          <a:p>
            <a:r>
              <a:rPr lang="ru-RU" sz="4800" dirty="0" smtClean="0">
                <a:latin typeface="Monotype Corsiva" pitchFamily="66" charset="0"/>
              </a:rPr>
              <a:t>Если хочешь быть умным - бегай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124" name="Picture 4" descr="http://oblsport.grodno.by/Files/Image/news/09063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643314"/>
            <a:ext cx="4291947" cy="3214686"/>
          </a:xfrm>
          <a:prstGeom prst="rect">
            <a:avLst/>
          </a:prstGeom>
          <a:noFill/>
        </p:spPr>
      </p:pic>
      <p:pic>
        <p:nvPicPr>
          <p:cNvPr id="5125" name="Picture 5" descr="D:\Светлана\МИМИКА\Скелет и мышцы\387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735" y="3643314"/>
            <a:ext cx="4827266" cy="3214687"/>
          </a:xfrm>
          <a:prstGeom prst="rect">
            <a:avLst/>
          </a:prstGeom>
          <a:noFill/>
        </p:spPr>
      </p:pic>
      <p:pic>
        <p:nvPicPr>
          <p:cNvPr id="5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0"/>
            <a:ext cx="1000132" cy="1000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1429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 вы понимаете эти слова?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дяные лил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214290"/>
            <a:ext cx="78581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Мышцы какой части тела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еще не разбирали?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INFORMATIKA\РИСУНКИ\АНИМАЦИЯ\ПК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1285884" cy="1285884"/>
          </a:xfrm>
          <a:prstGeom prst="rect">
            <a:avLst/>
          </a:prstGeom>
          <a:noFill/>
        </p:spPr>
      </p:pic>
      <p:pic>
        <p:nvPicPr>
          <p:cNvPr id="5" name="Рисунок 4" descr="http://www.render.ru/images/uploads/Image/Tutor/maya/447/pic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428628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282" y="1779687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1 - сухожильный </a:t>
            </a:r>
            <a:r>
              <a:rPr lang="ru-RU" dirty="0" smtClean="0"/>
              <a:t>шлем</a:t>
            </a:r>
            <a:endParaRPr lang="ru-RU" dirty="0"/>
          </a:p>
          <a:p>
            <a:r>
              <a:rPr lang="ru-RU" dirty="0"/>
              <a:t>2 - височная </a:t>
            </a:r>
            <a:r>
              <a:rPr lang="ru-RU" dirty="0" smtClean="0"/>
              <a:t>фасция</a:t>
            </a:r>
            <a:endParaRPr lang="ru-RU" dirty="0"/>
          </a:p>
          <a:p>
            <a:r>
              <a:rPr lang="ru-RU" dirty="0"/>
              <a:t>3 - височная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4 - затылочно-лобная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5 - мышца, наморщивающая </a:t>
            </a:r>
            <a:r>
              <a:rPr lang="ru-RU" dirty="0" smtClean="0"/>
              <a:t>бровь</a:t>
            </a:r>
            <a:endParaRPr lang="ru-RU" dirty="0"/>
          </a:p>
          <a:p>
            <a:r>
              <a:rPr lang="ru-RU" dirty="0"/>
              <a:t>6 - круговая мышца </a:t>
            </a:r>
            <a:r>
              <a:rPr lang="ru-RU" dirty="0" smtClean="0"/>
              <a:t>глаза</a:t>
            </a:r>
            <a:endParaRPr lang="ru-RU" dirty="0"/>
          </a:p>
          <a:p>
            <a:r>
              <a:rPr lang="ru-RU" dirty="0"/>
              <a:t>7 - задняя ушная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8 - носовая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9 - мышцы </a:t>
            </a:r>
            <a:r>
              <a:rPr lang="ru-RU" dirty="0" smtClean="0"/>
              <a:t>скул</a:t>
            </a:r>
            <a:endParaRPr lang="ru-RU" dirty="0"/>
          </a:p>
          <a:p>
            <a:r>
              <a:rPr lang="ru-RU" dirty="0"/>
              <a:t>10 - мышца, поднимающая верхнюю </a:t>
            </a:r>
            <a:r>
              <a:rPr lang="ru-RU" dirty="0" smtClean="0"/>
              <a:t>губу </a:t>
            </a:r>
            <a:endParaRPr lang="ru-RU" dirty="0"/>
          </a:p>
          <a:p>
            <a:r>
              <a:rPr lang="ru-RU" dirty="0"/>
              <a:t>11 - мышца, поднимающая угол </a:t>
            </a:r>
            <a:r>
              <a:rPr lang="ru-RU" dirty="0" smtClean="0"/>
              <a:t>рта</a:t>
            </a:r>
            <a:endParaRPr lang="ru-RU" dirty="0"/>
          </a:p>
          <a:p>
            <a:r>
              <a:rPr lang="ru-RU" dirty="0"/>
              <a:t>12 - щечная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13 - круговая мышца </a:t>
            </a:r>
            <a:r>
              <a:rPr lang="ru-RU" dirty="0" smtClean="0"/>
              <a:t>рта</a:t>
            </a:r>
            <a:endParaRPr lang="ru-RU" dirty="0"/>
          </a:p>
          <a:p>
            <a:r>
              <a:rPr lang="ru-RU" dirty="0"/>
              <a:t>14 - жевательная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15 - мышца, опускающая угол </a:t>
            </a:r>
            <a:r>
              <a:rPr lang="ru-RU" dirty="0" smtClean="0"/>
              <a:t>рта</a:t>
            </a:r>
            <a:endParaRPr lang="ru-RU" dirty="0"/>
          </a:p>
          <a:p>
            <a:r>
              <a:rPr lang="ru-RU" dirty="0"/>
              <a:t>16 - подбородочная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17 - мышца, опускающая нижнюю </a:t>
            </a:r>
            <a:r>
              <a:rPr lang="ru-RU" dirty="0" smtClean="0"/>
              <a:t>губу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4523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Мышцы лица: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417</Words>
  <Application>Microsoft Office PowerPoint</Application>
  <PresentationFormat>Экран (4:3)</PresentationFormat>
  <Paragraphs>100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comp1</cp:lastModifiedBy>
  <cp:revision>94</cp:revision>
  <dcterms:created xsi:type="dcterms:W3CDTF">2009-09-28T05:07:31Z</dcterms:created>
  <dcterms:modified xsi:type="dcterms:W3CDTF">2009-10-28T09:47:27Z</dcterms:modified>
</cp:coreProperties>
</file>