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3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dddd\Рабочий стол\и с з\d0bfd0b5d180d0b2d18bd0b9-d181d0bfd183d182d0bdd0b8d0b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215238" cy="6286520"/>
          </a:xfrm>
          <a:prstGeom prst="rect">
            <a:avLst/>
          </a:prstGeom>
          <a:noFill/>
        </p:spPr>
      </p:pic>
    </p:spTree>
  </p:cSld>
  <p:clrMapOvr>
    <a:masterClrMapping/>
  </p:clrMapOvr>
  <p:transition advTm="1546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dddd\Рабочий стол\и с з\1089191_121898449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120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Константин</a:t>
            </a:r>
            <a:r>
              <a:rPr lang="ru-RU" dirty="0" smtClean="0"/>
              <a:t>  Эдуардович  Циолковский  (1857-1935)</a:t>
            </a:r>
            <a:endParaRPr lang="ru-RU" dirty="0"/>
          </a:p>
        </p:txBody>
      </p:sp>
      <p:pic>
        <p:nvPicPr>
          <p:cNvPr id="3074" name="Picture 2" descr="C:\Documents and Settings\dddd\Рабочий стол\Новая папка\object_1.1202814252.66955.mid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71612"/>
            <a:ext cx="3857652" cy="4572007"/>
          </a:xfrm>
          <a:prstGeom prst="rect">
            <a:avLst/>
          </a:prstGeom>
          <a:noFill/>
        </p:spPr>
      </p:pic>
    </p:spTree>
  </p:cSld>
  <p:clrMapOvr>
    <a:masterClrMapping/>
  </p:clrMapOvr>
  <p:transition advTm="903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Сергей  Павлович  Королёв</a:t>
            </a:r>
            <a:br>
              <a:rPr lang="ru-RU" sz="3600" dirty="0" smtClean="0"/>
            </a:br>
            <a:r>
              <a:rPr lang="ru-RU" sz="3600" dirty="0" smtClean="0"/>
              <a:t>(1907-1966)</a:t>
            </a:r>
            <a:endParaRPr lang="ru-RU" sz="3600" dirty="0"/>
          </a:p>
        </p:txBody>
      </p:sp>
      <p:pic>
        <p:nvPicPr>
          <p:cNvPr id="4098" name="Picture 2" descr="C:\Documents and Settings\dddd\Рабочий стол\Новая папка\Korole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7" y="1643050"/>
            <a:ext cx="4143404" cy="4469258"/>
          </a:xfrm>
          <a:prstGeom prst="rect">
            <a:avLst/>
          </a:prstGeom>
          <a:noFill/>
        </p:spPr>
      </p:pic>
    </p:spTree>
  </p:cSld>
  <p:clrMapOvr>
    <a:masterClrMapping/>
  </p:clrMapOvr>
  <p:transition advTm="907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dddd\Рабочий стол\и с з\meh1curves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71504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47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</Words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Константин  Эдуардович  Циолковский  (1857-1935)</vt:lpstr>
      <vt:lpstr>Сергей  Павлович  Королёв (1907-1966)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sveta</cp:lastModifiedBy>
  <cp:revision>4</cp:revision>
  <dcterms:modified xsi:type="dcterms:W3CDTF">2009-11-07T07:56:46Z</dcterms:modified>
</cp:coreProperties>
</file>