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0" r:id="rId6"/>
    <p:sldId id="258" r:id="rId7"/>
    <p:sldId id="261" r:id="rId8"/>
    <p:sldId id="262" r:id="rId9"/>
    <p:sldId id="263" r:id="rId10"/>
    <p:sldId id="264" r:id="rId11"/>
    <p:sldId id="270" r:id="rId12"/>
    <p:sldId id="265" r:id="rId13"/>
    <p:sldId id="268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dddd\Рабочий стол\и с з\sputnicin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64360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dddd\Рабочий стол\и с з\677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dddd\Рабочий стол\и с з\2663472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dddd\Рабочий стол\и с з\18438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21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dddd\Рабочий стол\и с з\normal_P101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857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1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dddd\Рабочий стол\и с з\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76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dddd\Рабочий стол\и с з\information_items_12415944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8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dddd\Рабочий стол\и с з\44844519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73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dddd\Рабочий стол\и с з\RR5111-0162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7072362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981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ddd\Рабочий стол\и с з\642752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5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dddd\Рабочий стол\и с з\satell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95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dddd\Рабочий стол\и с з\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15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dddd\Рабочий стол\и с з\1247140948_000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7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dddd\Рабочий стол\и с з\izs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68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dddd\Рабочий стол\и с з\188fd3918ddd14d74efab983f747bb4f_fu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92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dddd\Рабочий стол\и с з\677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7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sveta</cp:lastModifiedBy>
  <cp:revision>3</cp:revision>
  <dcterms:modified xsi:type="dcterms:W3CDTF">2009-08-27T09:23:35Z</dcterms:modified>
</cp:coreProperties>
</file>