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8E4F11-50D3-421D-AC33-A8D2F7F814E8}" type="datetimeFigureOut">
              <a:rPr lang="ru-RU" smtClean="0"/>
              <a:pPr/>
              <a:t>30.10.2008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7BF4F6-9A05-4174-A571-E893E2BD9B2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000108"/>
            <a:ext cx="83582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Повторительно-обобщающий 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рок по теме:</a:t>
            </a:r>
          </a:p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«Всё ли я знаю о причастии?»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4000504"/>
            <a:ext cx="48257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Причастие – это часть речи,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п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>ричастная глаголу в 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образе прилагательного.</a:t>
            </a:r>
          </a:p>
          <a:p>
            <a:pPr algn="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В. Даль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85786" y="1357298"/>
            <a:ext cx="764383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Рассказать о причастии как части речи, охарактеризовать его грамматические признаки.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Дать характеристику действительных и страдательных причастий, их суффиксов.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такое причастный оборот? Пунктуация в предложениях с причастным оборотом.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Какие орфограммы связаны с причастием? Расскажите об одной из них (на выбор).  Используйте опорную схему из тетради помощи.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856357"/>
            <a:ext cx="821537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Владимир Иванович Даль – знаменитый ученый – лингвист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ценивший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уважавший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русский язык.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Периодическую систему химических элементов,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созданную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великим русским ученым Дмитрием Сергеевичем Менделеевым,  знает весь мир.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И. Левитан был талантливым художником,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любящим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родную землю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умеющим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показать ее красоту.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г) Произведения А. Пушкина, М. Лермонтова, А. Блока, С. Есенина и многих других русских поэтов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почитаемы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не только в России, но и за рубежом.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63e88de767d6637a447f6d35f1be6d7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4786322"/>
            <a:ext cx="1495430" cy="1495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785794"/>
            <a:ext cx="714376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Дополните предложения подходящими  по смыслу причастиями, выделите запятыми, где необходимо, причастные обороты, подчеркните их как члены предложения.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Михаил Юрьевич Лермонтов – известный русский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поэт…………………………………………в Москве в 1814 году. Его отцом был Юрий Петрович Лермонтов  ……………………………..  в гвардии в чине армейского капитана.   ……………………………………..   к  богатому и влиятельному роду Столыпиных  Мария  Михайловна  Арсеньева была мамой будущего поэта.  Маленького Мишу  … ………………………….. после смерти матери взяла в свое имение Тарханы и воспитала бабушка Елизавета  Алексеевна  Арсеньева.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Учитель\Мои документы\Анимашки\av-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786322"/>
            <a:ext cx="1928794" cy="1928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659" y="1142984"/>
            <a:ext cx="81217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Есть ли у вас какие-нибудь вопросы по теме ?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714620"/>
            <a:ext cx="61525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 вы ответите на вопрос урока?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143380"/>
            <a:ext cx="61146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Понравились ли вы себе сегодня?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280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4</cp:revision>
  <dcterms:created xsi:type="dcterms:W3CDTF">2008-10-30T09:52:35Z</dcterms:created>
  <dcterms:modified xsi:type="dcterms:W3CDTF">2008-10-30T10:28:52Z</dcterms:modified>
</cp:coreProperties>
</file>