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59" r:id="rId5"/>
    <p:sldId id="257" r:id="rId6"/>
    <p:sldId id="271" r:id="rId7"/>
    <p:sldId id="261" r:id="rId8"/>
    <p:sldId id="263" r:id="rId9"/>
    <p:sldId id="264" r:id="rId10"/>
    <p:sldId id="265" r:id="rId11"/>
    <p:sldId id="273" r:id="rId12"/>
    <p:sldId id="269" r:id="rId13"/>
    <p:sldId id="275" r:id="rId14"/>
    <p:sldId id="272" r:id="rId15"/>
    <p:sldId id="27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A231E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9BCD9-749A-41C0-B76E-67D07F229D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9EC8B-79E2-4817-AAEB-FA63BDF63E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98F0F-B836-4405-BCAE-5B0732919A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D5DC6-A08E-4F41-BCA8-F95A0404BF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45004-C3BE-4DB0-B3B3-8D492B149D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A5E04-CE66-4D71-BBBF-EAE002C223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22C33-EE9D-418B-A738-C278C5C33B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6E8A1-0A88-44A3-9475-4625DD141D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9123C-3103-4BD2-B464-155587938B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A5968-99B4-456F-9B9A-9ED2C6085F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EA1C0-AACC-492F-8075-AD1DA7A061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EFB3FB-8353-4570-BB56-40FC121E524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2;&#1072;&#1082;&#1089;&#1080;&#1084;.6DC8D6249F04454\&#1056;&#1072;&#1073;&#1086;&#1095;&#1080;&#1081;%20&#1089;&#1090;&#1086;&#1083;\buhenvaljdskii_nabat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2;&#1072;&#1082;&#1089;&#1080;&#1084;.6DC8D6249F04454\&#1056;&#1072;&#1073;&#1086;&#1095;&#1080;&#1081;%20&#1089;&#1090;&#1086;&#1083;\&#1084;&#1072;&#1084;&#1080;&#1085;&#1072;\&#1074;&#1086;&#1081;&#1085;&#1072;\&#1083;&#1077;&#1074;&#1080;&#1090;&#1072;&#1085;.mp3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2;&#1072;&#1082;&#1089;&#1080;&#1084;.6DC8D6249F04454\&#1056;&#1072;&#1073;&#1086;&#1095;&#1080;&#1081;%20&#1089;&#1090;&#1086;&#1083;\&#1084;&#1072;&#1084;&#1080;&#1085;&#1072;\&#1074;&#1086;&#1081;&#1085;&#1072;\&#1044;&#1077;&#1085;&#1100;%20&#1087;&#1086;&#1073;&#1077;&#1076;&#1099;.mp3" TargetMode="Externa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2;&#1072;&#1082;&#1089;&#1080;&#1084;.6DC8D6249F04454\&#1056;&#1072;&#1073;&#1086;&#1095;&#1080;&#1081;%20&#1089;&#1090;&#1086;&#1083;\&#1084;&#1072;&#1084;&#1080;&#1085;&#1072;\&#1074;&#1086;&#1081;&#1085;&#1072;\levitan4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2;&#1072;&#1082;&#1089;&#1080;&#1084;.6DC8D6249F04454\&#1056;&#1072;&#1073;&#1086;&#1095;&#1080;&#1081;%20&#1089;&#1090;&#1086;&#1083;\&#1084;&#1072;&#1084;&#1080;&#1085;&#1072;\&#1074;&#1086;&#1081;&#1085;&#1072;\&#1057;&#1074;&#1103;&#1097;&#1077;&#1085;&#1085;&#1072;&#1103;%20&#1074;&#1086;&#1081;&#1085;&#1072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веч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214313"/>
            <a:ext cx="9505950" cy="7286626"/>
          </a:xfrm>
          <a:prstGeom prst="rect">
            <a:avLst/>
          </a:prstGeom>
          <a:noFill/>
        </p:spPr>
      </p:pic>
      <p:pic>
        <p:nvPicPr>
          <p:cNvPr id="2054" name="Picture 6" descr="zagolov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29225"/>
            <a:ext cx="8964613" cy="141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060322_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1196975"/>
            <a:ext cx="4330700" cy="5327650"/>
          </a:xfrm>
          <a:prstGeom prst="rect">
            <a:avLst/>
          </a:prstGeom>
          <a:noFill/>
        </p:spPr>
      </p:pic>
      <p:pic>
        <p:nvPicPr>
          <p:cNvPr id="11271" name="Picture 7" descr="037-057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628775"/>
            <a:ext cx="7705725" cy="4659313"/>
          </a:xfrm>
          <a:prstGeom prst="rect">
            <a:avLst/>
          </a:prstGeom>
          <a:noFill/>
        </p:spPr>
      </p:pic>
      <p:pic>
        <p:nvPicPr>
          <p:cNvPr id="11273" name="Picture 9" descr="foto_det_bara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1268413"/>
            <a:ext cx="7177087" cy="5383212"/>
          </a:xfrm>
          <a:prstGeom prst="rect">
            <a:avLst/>
          </a:prstGeom>
          <a:noFill/>
        </p:spPr>
      </p:pic>
      <p:sp>
        <p:nvSpPr>
          <p:cNvPr id="11275" name="WordArt 11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900113" y="115888"/>
            <a:ext cx="7200900" cy="11525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769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Garamond"/>
              </a:rPr>
              <a:t>концлагерь</a:t>
            </a:r>
          </a:p>
        </p:txBody>
      </p:sp>
      <p:pic>
        <p:nvPicPr>
          <p:cNvPr id="11276" name="Picture 12" descr="09_01_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8888" y="1125538"/>
            <a:ext cx="6624637" cy="5732462"/>
          </a:xfrm>
          <a:prstGeom prst="rect">
            <a:avLst/>
          </a:prstGeom>
          <a:noFill/>
        </p:spPr>
      </p:pic>
      <p:sp>
        <p:nvSpPr>
          <p:cNvPr id="11277" name="WordArt 13"/>
          <p:cNvSpPr>
            <a:spLocks noChangeArrowheads="1" noChangeShapeType="1" noTextEdit="1"/>
          </p:cNvSpPr>
          <p:nvPr/>
        </p:nvSpPr>
        <p:spPr bwMode="auto">
          <a:xfrm rot="288933">
            <a:off x="2051050" y="3357563"/>
            <a:ext cx="6884988" cy="33575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aramond"/>
              </a:rPr>
              <a:t>За  теми  воротами 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Garamond"/>
              </a:rPr>
              <a:t>     стонет   земля...</a:t>
            </a:r>
          </a:p>
        </p:txBody>
      </p:sp>
      <p:pic>
        <p:nvPicPr>
          <p:cNvPr id="11278" name="Picture 14" descr="provoloka_ful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805488"/>
            <a:ext cx="9144000" cy="1052512"/>
          </a:xfrm>
          <a:prstGeom prst="rect">
            <a:avLst/>
          </a:prstGeom>
          <a:noFill/>
        </p:spPr>
      </p:pic>
      <p:pic>
        <p:nvPicPr>
          <p:cNvPr id="11281" name="buhenvaljdskii_nab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11282" name="Picture 18" descr="provoloka_ful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549275"/>
            <a:ext cx="9144000" cy="105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304" fill="hold"/>
                                        <p:tgtEl>
                                          <p:spTgt spid="112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3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1"/>
                </p:tgtEl>
              </p:cMediaNode>
            </p:audio>
          </p:childTnLst>
        </p:cTn>
      </p:par>
    </p:tnLst>
    <p:bldLst>
      <p:bldP spid="112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73974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0" y="549275"/>
            <a:ext cx="9144000" cy="5705475"/>
          </a:xfrm>
          <a:prstGeom prst="rect">
            <a:avLst/>
          </a:prstGeom>
          <a:noFill/>
        </p:spPr>
      </p:pic>
      <p:pic>
        <p:nvPicPr>
          <p:cNvPr id="21510" name="левитан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85" fill="hold"/>
                                        <p:tgtEl>
                                          <p:spTgt spid="215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i-5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050"/>
            <a:ext cx="9144000" cy="7264400"/>
          </a:xfrm>
          <a:prstGeom prst="rect">
            <a:avLst/>
          </a:prstGeom>
          <a:noFill/>
        </p:spPr>
      </p:pic>
      <p:pic>
        <p:nvPicPr>
          <p:cNvPr id="15374" name="День побед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705600"/>
            <a:ext cx="304800" cy="304800"/>
          </a:xfrm>
          <a:prstGeom prst="rect">
            <a:avLst/>
          </a:prstGeom>
          <a:noFill/>
        </p:spPr>
      </p:pic>
      <p:pic>
        <p:nvPicPr>
          <p:cNvPr id="15375" name="Picture 15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5157788"/>
            <a:ext cx="1079500" cy="1905000"/>
          </a:xfrm>
          <a:prstGeom prst="rect">
            <a:avLst/>
          </a:prstGeom>
          <a:noFill/>
        </p:spPr>
      </p:pic>
      <p:pic>
        <p:nvPicPr>
          <p:cNvPr id="15376" name="Picture 16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3068638"/>
            <a:ext cx="1162050" cy="1905000"/>
          </a:xfrm>
          <a:prstGeom prst="rect">
            <a:avLst/>
          </a:prstGeom>
          <a:noFill/>
        </p:spPr>
      </p:pic>
      <p:pic>
        <p:nvPicPr>
          <p:cNvPr id="15377" name="Picture 17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2060575"/>
            <a:ext cx="1368425" cy="1905000"/>
          </a:xfrm>
          <a:prstGeom prst="rect">
            <a:avLst/>
          </a:prstGeom>
          <a:noFill/>
        </p:spPr>
      </p:pic>
      <p:pic>
        <p:nvPicPr>
          <p:cNvPr id="15378" name="Picture 18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1125538"/>
            <a:ext cx="1162050" cy="1905000"/>
          </a:xfrm>
          <a:prstGeom prst="rect">
            <a:avLst/>
          </a:prstGeom>
          <a:noFill/>
        </p:spPr>
      </p:pic>
      <p:pic>
        <p:nvPicPr>
          <p:cNvPr id="15379" name="Picture 19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4437063"/>
            <a:ext cx="935037" cy="1905000"/>
          </a:xfrm>
          <a:prstGeom prst="rect">
            <a:avLst/>
          </a:prstGeom>
          <a:noFill/>
        </p:spPr>
      </p:pic>
      <p:pic>
        <p:nvPicPr>
          <p:cNvPr id="15380" name="Picture 20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1773238"/>
            <a:ext cx="1079500" cy="1905000"/>
          </a:xfrm>
          <a:prstGeom prst="rect">
            <a:avLst/>
          </a:prstGeom>
          <a:noFill/>
        </p:spPr>
      </p:pic>
      <p:pic>
        <p:nvPicPr>
          <p:cNvPr id="15381" name="Picture 21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1844675"/>
            <a:ext cx="865188" cy="1905000"/>
          </a:xfrm>
          <a:prstGeom prst="rect">
            <a:avLst/>
          </a:prstGeom>
          <a:noFill/>
        </p:spPr>
      </p:pic>
      <p:pic>
        <p:nvPicPr>
          <p:cNvPr id="15382" name="Picture 22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1052513"/>
            <a:ext cx="865188" cy="1905000"/>
          </a:xfrm>
          <a:prstGeom prst="rect">
            <a:avLst/>
          </a:prstGeom>
          <a:noFill/>
        </p:spPr>
      </p:pic>
      <p:pic>
        <p:nvPicPr>
          <p:cNvPr id="15383" name="Picture 23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4724400"/>
            <a:ext cx="1008062" cy="1905000"/>
          </a:xfrm>
          <a:prstGeom prst="rect">
            <a:avLst/>
          </a:prstGeom>
          <a:noFill/>
        </p:spPr>
      </p:pic>
      <p:pic>
        <p:nvPicPr>
          <p:cNvPr id="15384" name="Picture 24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2133600"/>
            <a:ext cx="1019175" cy="1905000"/>
          </a:xfrm>
          <a:prstGeom prst="rect">
            <a:avLst/>
          </a:prstGeom>
          <a:noFill/>
        </p:spPr>
      </p:pic>
      <p:pic>
        <p:nvPicPr>
          <p:cNvPr id="15385" name="Picture 25" descr="zvz1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4953000"/>
            <a:ext cx="1008062" cy="1905000"/>
          </a:xfrm>
          <a:prstGeom prst="rect">
            <a:avLst/>
          </a:prstGeom>
          <a:noFill/>
        </p:spPr>
      </p:pic>
      <p:pic>
        <p:nvPicPr>
          <p:cNvPr id="15386" name="Picture 26" descr="zvz1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499233">
            <a:off x="2051050" y="2492375"/>
            <a:ext cx="936625" cy="828675"/>
          </a:xfrm>
          <a:prstGeom prst="rect">
            <a:avLst/>
          </a:prstGeom>
          <a:noFill/>
        </p:spPr>
      </p:pic>
      <p:pic>
        <p:nvPicPr>
          <p:cNvPr id="15387" name="Picture 27" descr="zvz1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614640">
            <a:off x="5076825" y="2276475"/>
            <a:ext cx="855663" cy="757238"/>
          </a:xfrm>
          <a:prstGeom prst="rect">
            <a:avLst/>
          </a:prstGeom>
          <a:noFill/>
        </p:spPr>
      </p:pic>
      <p:pic>
        <p:nvPicPr>
          <p:cNvPr id="15388" name="Picture 28" descr="zvz1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01259">
            <a:off x="5148263" y="5175250"/>
            <a:ext cx="719137" cy="636588"/>
          </a:xfrm>
          <a:prstGeom prst="rect">
            <a:avLst/>
          </a:prstGeom>
          <a:noFill/>
        </p:spPr>
      </p:pic>
      <p:pic>
        <p:nvPicPr>
          <p:cNvPr id="15389" name="Picture 29" descr="zvz1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840429">
            <a:off x="4210844" y="5158581"/>
            <a:ext cx="927100" cy="820738"/>
          </a:xfrm>
          <a:prstGeom prst="rect">
            <a:avLst/>
          </a:prstGeom>
          <a:noFill/>
        </p:spPr>
      </p:pic>
      <p:pic>
        <p:nvPicPr>
          <p:cNvPr id="15390" name="Picture 30" descr="zvz1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1557338"/>
            <a:ext cx="863600" cy="763587"/>
          </a:xfrm>
          <a:prstGeom prst="rect">
            <a:avLst/>
          </a:prstGeom>
          <a:noFill/>
        </p:spPr>
      </p:pic>
      <p:pic>
        <p:nvPicPr>
          <p:cNvPr id="15391" name="Picture 31" descr="zvz1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4941888"/>
            <a:ext cx="792163" cy="700087"/>
          </a:xfrm>
          <a:prstGeom prst="rect">
            <a:avLst/>
          </a:prstGeom>
          <a:noFill/>
        </p:spPr>
      </p:pic>
      <p:pic>
        <p:nvPicPr>
          <p:cNvPr id="15392" name="Picture 32" descr="zvz1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4292600"/>
            <a:ext cx="1071563" cy="947738"/>
          </a:xfrm>
          <a:prstGeom prst="rect">
            <a:avLst/>
          </a:prstGeom>
          <a:noFill/>
        </p:spPr>
      </p:pic>
      <p:sp>
        <p:nvSpPr>
          <p:cNvPr id="15393" name="WordArt 33"/>
          <p:cNvSpPr>
            <a:spLocks noChangeArrowheads="1" noChangeShapeType="1" noTextEdit="1"/>
          </p:cNvSpPr>
          <p:nvPr/>
        </p:nvSpPr>
        <p:spPr bwMode="auto">
          <a:xfrm rot="549555">
            <a:off x="3851275" y="-171450"/>
            <a:ext cx="4356100" cy="1873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9  мая</a:t>
            </a:r>
          </a:p>
        </p:txBody>
      </p:sp>
      <p:sp>
        <p:nvSpPr>
          <p:cNvPr id="15394" name="WordArt 34"/>
          <p:cNvSpPr>
            <a:spLocks noChangeArrowheads="1" noChangeShapeType="1" noTextEdit="1"/>
          </p:cNvSpPr>
          <p:nvPr/>
        </p:nvSpPr>
        <p:spPr bwMode="auto">
          <a:xfrm>
            <a:off x="5219700" y="5229225"/>
            <a:ext cx="3779838" cy="1169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1945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12" fill="hold"/>
                                        <p:tgtEl>
                                          <p:spTgt spid="15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16157451_salut_pobedy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1" name="Picture 5" descr="16155269_salut_pobed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8988" y="476250"/>
            <a:ext cx="5087937" cy="5976938"/>
          </a:xfrm>
          <a:prstGeom prst="rect">
            <a:avLst/>
          </a:prstGeom>
          <a:noFill/>
        </p:spPr>
      </p:pic>
      <p:pic>
        <p:nvPicPr>
          <p:cNvPr id="24582" name="Picture 6" descr="16234506_1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0"/>
            <a:ext cx="52800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5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3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вечный ого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3419475" y="620713"/>
            <a:ext cx="554513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Garamond"/>
              </a:rPr>
              <a:t>Памяти павших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-5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7264400"/>
          </a:xfrm>
          <a:prstGeom prst="rect">
            <a:avLst/>
          </a:prstGeom>
          <a:noFill/>
        </p:spPr>
      </p:pic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4140200" y="5445125"/>
            <a:ext cx="5003800" cy="1122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  праздником 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fir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292600"/>
            <a:ext cx="2771775" cy="2709863"/>
          </a:xfrm>
          <a:prstGeom prst="rect">
            <a:avLst/>
          </a:prstGeom>
          <a:noFill/>
        </p:spPr>
      </p:pic>
      <p:pic>
        <p:nvPicPr>
          <p:cNvPr id="18437" name="Picture 5" descr="fir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3716338"/>
            <a:ext cx="2771775" cy="3286125"/>
          </a:xfrm>
          <a:prstGeom prst="rect">
            <a:avLst/>
          </a:prstGeom>
          <a:noFill/>
        </p:spPr>
      </p:pic>
      <p:pic>
        <p:nvPicPr>
          <p:cNvPr id="18438" name="Picture 6" descr="fir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005263"/>
            <a:ext cx="2771775" cy="2997200"/>
          </a:xfrm>
          <a:prstGeom prst="rect">
            <a:avLst/>
          </a:prstGeom>
          <a:noFill/>
        </p:spPr>
      </p:pic>
      <p:pic>
        <p:nvPicPr>
          <p:cNvPr id="18439" name="Picture 7" descr="fir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33825"/>
            <a:ext cx="2771775" cy="3068638"/>
          </a:xfrm>
          <a:prstGeom prst="rect">
            <a:avLst/>
          </a:prstGeom>
          <a:noFill/>
        </p:spPr>
      </p:pic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1476375" y="4437063"/>
            <a:ext cx="6264275" cy="1366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22  июня</a:t>
            </a:r>
          </a:p>
        </p:txBody>
      </p:sp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>
            <a:off x="1763713" y="2349500"/>
            <a:ext cx="5400675" cy="1341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4 часа утра</a:t>
            </a:r>
          </a:p>
        </p:txBody>
      </p:sp>
      <p:sp>
        <p:nvSpPr>
          <p:cNvPr id="18442" name="WordArt 10"/>
          <p:cNvSpPr>
            <a:spLocks noChangeArrowheads="1" noChangeShapeType="1" noTextEdit="1"/>
          </p:cNvSpPr>
          <p:nvPr/>
        </p:nvSpPr>
        <p:spPr bwMode="auto">
          <a:xfrm>
            <a:off x="468313" y="4005263"/>
            <a:ext cx="7848600" cy="22621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A231E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1941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84525E-7 L -0.00399 -0.55054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239E-6 L -0.00399 -0.24867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0" grpId="1" animBg="1"/>
      <p:bldP spid="18440" grpId="2" animBg="1"/>
      <p:bldP spid="18441" grpId="0" animBg="1"/>
      <p:bldP spid="18441" grpId="1" animBg="1"/>
      <p:bldP spid="18442" grpId="0" animBg="1"/>
      <p:bldP spid="1844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739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5705475"/>
          </a:xfrm>
          <a:prstGeom prst="rect">
            <a:avLst/>
          </a:prstGeom>
          <a:noFill/>
        </p:spPr>
      </p:pic>
      <p:pic>
        <p:nvPicPr>
          <p:cNvPr id="14343" name="levitan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43" fill="hold"/>
                                        <p:tgtEl>
                                          <p:spTgt spid="14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1182489849_voina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-171450"/>
            <a:ext cx="4824412" cy="7561263"/>
          </a:xfrm>
          <a:prstGeom prst="rect">
            <a:avLst/>
          </a:prstGeom>
          <a:noFill/>
        </p:spPr>
      </p:pic>
      <p:pic>
        <p:nvPicPr>
          <p:cNvPr id="5129" name="Священная войн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84" fill="hold"/>
                                        <p:tgtEl>
                                          <p:spTgt spid="5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smolwar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5759450"/>
          </a:xfrm>
          <a:prstGeom prst="rect">
            <a:avLst/>
          </a:prstGeom>
          <a:noFill/>
        </p:spPr>
      </p:pic>
      <p:pic>
        <p:nvPicPr>
          <p:cNvPr id="3079" name="Picture 7" descr="42880708_tonn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"/>
            <a:ext cx="9144000" cy="6486525"/>
          </a:xfrm>
          <a:prstGeom prst="rect">
            <a:avLst/>
          </a:prstGeom>
          <a:noFill/>
        </p:spPr>
      </p:pic>
      <p:pic>
        <p:nvPicPr>
          <p:cNvPr id="3081" name="Picture 9" descr="StalingradRu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</p:spPr>
      </p:pic>
      <p:pic>
        <p:nvPicPr>
          <p:cNvPr id="3083" name="Picture 11" descr="1-we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6250"/>
            <a:ext cx="9144000" cy="6054725"/>
          </a:xfrm>
          <a:prstGeom prst="rect">
            <a:avLst/>
          </a:prstGeom>
          <a:noFill/>
        </p:spPr>
      </p:pic>
      <p:pic>
        <p:nvPicPr>
          <p:cNvPr id="3085" name="Picture 13" descr="VOV4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5819775"/>
          </a:xfrm>
          <a:prstGeom prst="rect">
            <a:avLst/>
          </a:prstGeom>
          <a:noFill/>
        </p:spPr>
      </p:pic>
      <p:pic>
        <p:nvPicPr>
          <p:cNvPr id="3087" name="Picture 15" descr="2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76200" y="1808163"/>
            <a:ext cx="9220200" cy="3636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3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3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3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StalingradRu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38100"/>
            <a:ext cx="9144000" cy="6781800"/>
          </a:xfrm>
          <a:prstGeom prst="rect">
            <a:avLst/>
          </a:prstGeom>
          <a:noFill/>
        </p:spPr>
      </p:pic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4319587" cy="1317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4 года</a:t>
            </a:r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1835150" y="1989138"/>
            <a:ext cx="6305550" cy="1055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1418 дней</a:t>
            </a:r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179388" y="4221163"/>
            <a:ext cx="8280400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Garamond"/>
              </a:rPr>
              <a:t>27 000 000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  <p:bldP spid="19462" grpId="1" animBg="1"/>
      <p:bldP spid="194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4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-14288"/>
            <a:ext cx="7993062" cy="6872288"/>
          </a:xfrm>
          <a:prstGeom prst="rect">
            <a:avLst/>
          </a:prstGeom>
          <a:noFill/>
        </p:spPr>
      </p:pic>
      <p:pic>
        <p:nvPicPr>
          <p:cNvPr id="7175" name="Picture 7" descr="leningr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4813"/>
            <a:ext cx="8820150" cy="5784850"/>
          </a:xfrm>
          <a:prstGeom prst="rect">
            <a:avLst/>
          </a:prstGeom>
          <a:noFill/>
        </p:spPr>
      </p:pic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250825" y="2060575"/>
            <a:ext cx="8281988" cy="163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блокада   Ленинграда</a:t>
            </a:r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4859338" y="5734050"/>
            <a:ext cx="4284662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900   дней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6572E-6 L 0.05121 0.374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bre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-6350"/>
            <a:ext cx="5473700" cy="5327650"/>
          </a:xfrm>
          <a:prstGeom prst="rect">
            <a:avLst/>
          </a:prstGeom>
          <a:noFill/>
        </p:spPr>
      </p:pic>
      <p:pic>
        <p:nvPicPr>
          <p:cNvPr id="9223" name="Picture 7" descr="125 грам хлеб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8075"/>
            <a:ext cx="5219700" cy="3209925"/>
          </a:xfrm>
          <a:prstGeom prst="rect">
            <a:avLst/>
          </a:prstGeom>
          <a:noFill/>
        </p:spPr>
      </p:pic>
      <p:pic>
        <p:nvPicPr>
          <p:cNvPr id="9224" name="Picture 8" descr="fon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27313" cy="3644900"/>
          </a:xfrm>
          <a:prstGeom prst="rect">
            <a:avLst/>
          </a:prstGeom>
          <a:noFill/>
        </p:spPr>
      </p:pic>
      <p:pic>
        <p:nvPicPr>
          <p:cNvPr id="9225" name="Picture 9" descr="fon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4797425"/>
            <a:ext cx="3924300" cy="2060575"/>
          </a:xfrm>
          <a:prstGeom prst="rect">
            <a:avLst/>
          </a:prstGeom>
          <a:noFill/>
        </p:spPr>
      </p:pic>
      <p:pic>
        <p:nvPicPr>
          <p:cNvPr id="9226" name="Picture 10" descr="fon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0"/>
            <a:ext cx="1116012" cy="3284538"/>
          </a:xfrm>
          <a:prstGeom prst="rect">
            <a:avLst/>
          </a:prstGeom>
          <a:noFill/>
        </p:spPr>
      </p:pic>
      <p:pic>
        <p:nvPicPr>
          <p:cNvPr id="9227" name="Picture 11" descr="fon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1557338"/>
            <a:ext cx="1116012" cy="3284537"/>
          </a:xfrm>
          <a:prstGeom prst="rect">
            <a:avLst/>
          </a:prstGeom>
          <a:noFill/>
        </p:spPr>
      </p:pic>
      <p:sp>
        <p:nvSpPr>
          <p:cNvPr id="9228" name="WordArt 12"/>
          <p:cNvSpPr>
            <a:spLocks noChangeArrowheads="1" noChangeShapeType="1" noTextEdit="1"/>
          </p:cNvSpPr>
          <p:nvPr/>
        </p:nvSpPr>
        <p:spPr bwMode="auto">
          <a:xfrm>
            <a:off x="395288" y="836613"/>
            <a:ext cx="2808287" cy="1079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2329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250 г</a:t>
            </a:r>
          </a:p>
        </p:txBody>
      </p:sp>
      <p:sp>
        <p:nvSpPr>
          <p:cNvPr id="9229" name="WordArt 13"/>
          <p:cNvSpPr>
            <a:spLocks noChangeArrowheads="1" noChangeShapeType="1" noTextEdit="1"/>
          </p:cNvSpPr>
          <p:nvPr/>
        </p:nvSpPr>
        <p:spPr bwMode="auto">
          <a:xfrm>
            <a:off x="5724525" y="4941888"/>
            <a:ext cx="3419475" cy="8826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4644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125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8424862" cy="5783263"/>
          </a:xfrm>
          <a:prstGeom prst="rect">
            <a:avLst/>
          </a:prstGeom>
          <a:noFill/>
        </p:spPr>
      </p:pic>
      <p:pic>
        <p:nvPicPr>
          <p:cNvPr id="10247" name="Picture 7" descr="192100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908050"/>
            <a:ext cx="6667500" cy="5000625"/>
          </a:xfrm>
          <a:prstGeom prst="rect">
            <a:avLst/>
          </a:prstGeom>
          <a:noFill/>
        </p:spPr>
      </p:pic>
      <p:pic>
        <p:nvPicPr>
          <p:cNvPr id="10249" name="Picture 9" descr="get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850900"/>
            <a:ext cx="7705725" cy="516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40</Words>
  <Application>Microsoft Office PowerPoint</Application>
  <PresentationFormat>Экран (4:3)</PresentationFormat>
  <Paragraphs>17</Paragraphs>
  <Slides>15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Максим</cp:lastModifiedBy>
  <cp:revision>7</cp:revision>
  <dcterms:created xsi:type="dcterms:W3CDTF">2008-01-29T16:57:54Z</dcterms:created>
  <dcterms:modified xsi:type="dcterms:W3CDTF">2009-12-30T17:25:51Z</dcterms:modified>
</cp:coreProperties>
</file>