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80" r:id="rId5"/>
    <p:sldId id="258" r:id="rId6"/>
    <p:sldId id="259" r:id="rId7"/>
    <p:sldId id="260" r:id="rId8"/>
    <p:sldId id="261" r:id="rId9"/>
    <p:sldId id="263" r:id="rId10"/>
    <p:sldId id="267" r:id="rId11"/>
    <p:sldId id="262" r:id="rId12"/>
    <p:sldId id="264" r:id="rId13"/>
    <p:sldId id="268" r:id="rId14"/>
    <p:sldId id="288" r:id="rId15"/>
    <p:sldId id="289" r:id="rId16"/>
    <p:sldId id="269" r:id="rId17"/>
    <p:sldId id="270" r:id="rId18"/>
    <p:sldId id="265" r:id="rId19"/>
    <p:sldId id="266" r:id="rId20"/>
    <p:sldId id="272" r:id="rId21"/>
    <p:sldId id="281" r:id="rId22"/>
    <p:sldId id="273" r:id="rId23"/>
    <p:sldId id="287" r:id="rId24"/>
    <p:sldId id="284" r:id="rId25"/>
    <p:sldId id="285" r:id="rId26"/>
    <p:sldId id="282" r:id="rId27"/>
    <p:sldId id="286" r:id="rId28"/>
    <p:sldId id="290" r:id="rId29"/>
    <p:sldId id="274" r:id="rId30"/>
    <p:sldId id="275" r:id="rId31"/>
    <p:sldId id="278" r:id="rId32"/>
    <p:sldId id="283" r:id="rId33"/>
    <p:sldId id="2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em\Desktop\&#1091;&#1088;&#1086;&#1082;%20&#1082;&#1088;&#1080;&#1074;&#1086;&#1096;&#1077;&#1077;&#1074;&#1072;%20&#1089;&#1102;\&#1092;&#1080;&#1083;&#1100;&#1084;_2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em\Desktop\&#1091;&#1088;&#1086;&#1082;%20&#1082;&#1088;&#1080;&#1074;&#1086;&#1096;&#1077;&#1077;&#1074;&#1072;%20&#1089;&#1102;\&#1092;&#1080;&#1083;&#1100;&#1084;_3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em\Desktop\&#1091;&#1088;&#1086;&#1082;%20&#1082;&#1088;&#1080;&#1074;&#1086;&#1096;&#1077;&#1077;&#1074;&#1072;%20&#1089;&#1102;\&#1092;&#1080;&#1083;&#1100;&#1084;_5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em\Desktop\&#1091;&#1088;&#1086;&#1082;%20&#1082;&#1088;&#1080;&#1074;&#1086;&#1096;&#1077;&#1077;&#1074;&#1072;%20&#1089;&#1102;\&#1092;&#1080;&#1083;&#1100;&#1084;_4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rtem\Desktop\&#1091;&#1088;&#1086;&#1082;%20&#1082;&#1088;&#1080;&#1074;&#1086;&#1096;&#1077;&#1077;&#1074;&#1072;%20&#1089;&#1102;\&#1089;%20&#1095;&#1077;&#1075;&#1086;%20&#1085;&#1072;&#1095;&#1080;&#1085;&#1072;&#1077;&#1090;&#1089;&#1103;%20&#1056;&#1086;&#1076;&#1080;&#1085;&#1072;.mp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em\Desktop\&#1091;&#1088;&#1086;&#1082;%20&#1082;&#1088;&#1080;&#1074;&#1086;&#1096;&#1077;&#1077;&#1074;&#1072;%20&#1089;&#1102;\&#1092;&#1080;&#1083;&#1100;&#1084;_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eamworlds.ru/uploads/posts/2008-11/1226083030_t85ioan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em\Pictures\рисунки\флаг рф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33" y="0"/>
            <a:ext cx="8645947" cy="6878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/>
          <a:lstStyle/>
          <a:p>
            <a:r>
              <a:rPr lang="ru-RU" dirty="0" smtClean="0"/>
              <a:t>Урок-проект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3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6144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Народное ополчение – это войско, создаваемое в помощь регулярной армии на добровольных началах.</a:t>
            </a:r>
            <a:endParaRPr lang="ru-RU" dirty="0"/>
          </a:p>
        </p:txBody>
      </p:sp>
      <p:pic>
        <p:nvPicPr>
          <p:cNvPr id="6150" name="Picture 6" descr="C:\Users\Artem\Desktop\урок кривошеева сю\минин и пожар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929618" cy="50220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8" y="71438"/>
            <a:ext cx="9005887" cy="6754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это время назвали «смутным»?</a:t>
            </a:r>
            <a:endParaRPr lang="ru-RU" dirty="0"/>
          </a:p>
        </p:txBody>
      </p:sp>
      <p:pic>
        <p:nvPicPr>
          <p:cNvPr id="2050" name="Picture 2" descr="C:\Users\Artem\Desktop\урок кривошеева сю\28648_Gs5dt66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6" y="71414"/>
            <a:ext cx="442914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tem\Desktop\урок кривошеева сю\собор казанской иконы боьей матери на кр площа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364" y="0"/>
            <a:ext cx="92363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rtem\Desktop\урок кривошеева сю\i_ka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2287"/>
            <a:ext cx="5500726" cy="645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4214842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Избавитель Москвы, отечества любитель;</a:t>
            </a:r>
          </a:p>
          <a:p>
            <a:pPr marL="0" indent="0">
              <a:buNone/>
            </a:pPr>
            <a:r>
              <a:rPr lang="ru-RU" dirty="0" smtClean="0"/>
              <a:t>Отчизны красоты, поляков страх и месть,</a:t>
            </a:r>
          </a:p>
          <a:p>
            <a:pPr marL="0" indent="0">
              <a:buNone/>
            </a:pPr>
            <a:r>
              <a:rPr lang="ru-RU" dirty="0" err="1" smtClean="0"/>
              <a:t>Российства</a:t>
            </a:r>
            <a:r>
              <a:rPr lang="ru-RU" dirty="0" smtClean="0"/>
              <a:t> похвала и вечна славы честь, </a:t>
            </a:r>
          </a:p>
          <a:p>
            <a:pPr marL="0" indent="0">
              <a:buNone/>
            </a:pPr>
            <a:r>
              <a:rPr lang="ru-RU" dirty="0" smtClean="0"/>
              <a:t>Се </a:t>
            </a:r>
            <a:r>
              <a:rPr lang="ru-RU" dirty="0" err="1" smtClean="0"/>
              <a:t>Минович</a:t>
            </a:r>
            <a:r>
              <a:rPr lang="ru-RU" dirty="0" smtClean="0"/>
              <a:t> </a:t>
            </a:r>
            <a:r>
              <a:rPr lang="ru-RU" dirty="0" err="1" smtClean="0"/>
              <a:t>Косма</a:t>
            </a:r>
            <a:r>
              <a:rPr lang="ru-RU" dirty="0" smtClean="0"/>
              <a:t> </a:t>
            </a:r>
            <a:r>
              <a:rPr lang="ru-RU" dirty="0" err="1" smtClean="0"/>
              <a:t>зде</a:t>
            </a:r>
            <a:r>
              <a:rPr lang="ru-RU" dirty="0" smtClean="0"/>
              <a:t> телом почивает.</a:t>
            </a:r>
          </a:p>
          <a:p>
            <a:pPr marL="0" indent="0">
              <a:buNone/>
            </a:pPr>
            <a:r>
              <a:rPr lang="ru-RU" dirty="0" smtClean="0"/>
              <a:t>Век истинный кто Росс, да прах его лобзает.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46158"/>
          </a:xfrm>
        </p:spPr>
        <p:txBody>
          <a:bodyPr/>
          <a:lstStyle/>
          <a:p>
            <a:r>
              <a:rPr lang="ru-RU" dirty="0" smtClean="0"/>
              <a:t>Кузьма Минин</a:t>
            </a:r>
            <a:endParaRPr lang="ru-RU" dirty="0"/>
          </a:p>
        </p:txBody>
      </p:sp>
      <p:pic>
        <p:nvPicPr>
          <p:cNvPr id="26626" name="Picture 2" descr="C:\Users\Artem\Desktop\урок кривошеева сю\кузьма ми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4714875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4614866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воздвигли памятник?</a:t>
            </a:r>
          </a:p>
          <a:p>
            <a:r>
              <a:rPr lang="ru-RU" dirty="0" smtClean="0"/>
              <a:t>Из какого он материала?</a:t>
            </a:r>
          </a:p>
          <a:p>
            <a:r>
              <a:rPr lang="ru-RU" dirty="0" smtClean="0"/>
              <a:t>Как звали скульптора, создавшего памятник?</a:t>
            </a:r>
          </a:p>
          <a:p>
            <a:r>
              <a:rPr lang="ru-RU" dirty="0" smtClean="0"/>
              <a:t>Где сначала стоял памятник?</a:t>
            </a:r>
          </a:p>
          <a:p>
            <a:r>
              <a:rPr lang="ru-RU" dirty="0" smtClean="0"/>
              <a:t>Что выбито на постаменте?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на Красной площади</a:t>
            </a:r>
            <a:endParaRPr lang="ru-RU" dirty="0"/>
          </a:p>
        </p:txBody>
      </p:sp>
      <p:pic>
        <p:nvPicPr>
          <p:cNvPr id="27650" name="Picture 2" descr="C:\Users\Artem\Desktop\урок кривошеева сю\памятник минину и пожарско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фильм_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464" y="20971"/>
            <a:ext cx="9086879" cy="68151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074" name="Picture 2" descr="C:\Users\Artem\Desktop\урок кривошеева сю\3d8fba1a2476333e73b3be1a4a84f2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5"/>
            <a:ext cx="4357718" cy="57527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8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-5553"/>
            <a:ext cx="9151436" cy="686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74638"/>
            <a:ext cx="900115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УСПЕХ дарит РАДОСТЬ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917596"/>
          </a:xfrm>
        </p:spPr>
        <p:txBody>
          <a:bodyPr/>
          <a:lstStyle/>
          <a:p>
            <a:r>
              <a:rPr lang="ru-RU" dirty="0" smtClean="0"/>
              <a:t>Династия Романовых</a:t>
            </a:r>
            <a:endParaRPr lang="ru-RU" dirty="0"/>
          </a:p>
        </p:txBody>
      </p:sp>
      <p:pic>
        <p:nvPicPr>
          <p:cNvPr id="4" name="фильм_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42918"/>
            <a:ext cx="8286778" cy="62150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Территория России в 17-18 веках</a:t>
            </a:r>
            <a:endParaRPr lang="ru-RU" dirty="0"/>
          </a:p>
        </p:txBody>
      </p:sp>
      <p:pic>
        <p:nvPicPr>
          <p:cNvPr id="1026" name="Picture 2" descr="C:\Users\Artem\Desktop\урок кривошеева сю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4267"/>
            <a:ext cx="9144000" cy="59351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Ермак</a:t>
            </a:r>
            <a:endParaRPr lang="ru-RU" dirty="0"/>
          </a:p>
        </p:txBody>
      </p:sp>
      <p:pic>
        <p:nvPicPr>
          <p:cNvPr id="4098" name="Picture 2" descr="C:\Users\Artem\Desktop\урок кривошеева сю\ерм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5843"/>
            <a:ext cx="5205418" cy="654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rtem\Desktop\урок кривошеева сю\василий поярков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42852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rtem\Desktop\урок кривошеева сю\хабаров ероф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33892" cy="656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rtem\Desktop\урок кривошеева сю\дежнев семен иван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0"/>
            <a:ext cx="4429124" cy="686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rtem\Desktop\урок кривошеева сю\1253_rasha.jpg"/>
          <p:cNvPicPr>
            <a:picLocks noChangeAspect="1" noChangeArrowheads="1"/>
          </p:cNvPicPr>
          <p:nvPr/>
        </p:nvPicPr>
        <p:blipFill>
          <a:blip r:embed="rId2"/>
          <a:srcRect r="24962"/>
          <a:stretch>
            <a:fillRect/>
          </a:stretch>
        </p:blipFill>
        <p:spPr bwMode="auto">
          <a:xfrm>
            <a:off x="-1" y="0"/>
            <a:ext cx="9144001" cy="68684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55007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Патриотизм в наше время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4011618"/>
          </a:xfrm>
        </p:spPr>
        <p:txBody>
          <a:bodyPr/>
          <a:lstStyle/>
          <a:p>
            <a:r>
              <a:rPr lang="ru-RU" dirty="0" smtClean="0"/>
              <a:t>Герой РФ</a:t>
            </a:r>
            <a:br>
              <a:rPr lang="ru-RU" dirty="0" smtClean="0"/>
            </a:br>
            <a:r>
              <a:rPr lang="ru-RU" i="1" dirty="0" smtClean="0"/>
              <a:t>Паньков Вадим Иванович</a:t>
            </a:r>
            <a:endParaRPr lang="ru-RU" i="1" dirty="0"/>
          </a:p>
        </p:txBody>
      </p:sp>
      <p:pic>
        <p:nvPicPr>
          <p:cNvPr id="5122" name="Picture 2" descr="C:\Users\Artem\Desktop\урок кривошеева сю\герой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69" y="0"/>
            <a:ext cx="50291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rtem\Desktop\урок кривошеева сю\портрет геро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816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/>
          <a:lstStyle/>
          <a:p>
            <a:r>
              <a:rPr lang="ru-RU" dirty="0" smtClean="0"/>
              <a:t>Кто такой патриот?</a:t>
            </a:r>
          </a:p>
          <a:p>
            <a:r>
              <a:rPr lang="ru-RU" dirty="0" smtClean="0"/>
              <a:t>О каких главных делах русских людей вы узнали сегодня?</a:t>
            </a:r>
          </a:p>
          <a:p>
            <a:r>
              <a:rPr lang="ru-RU" dirty="0" smtClean="0"/>
              <a:t>Почему этих людей можно назвать патриотами?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 на вопрос: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umn Leav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565007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 чего начинается Родина?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/>
          </a:bodyPr>
          <a:lstStyle/>
          <a:p>
            <a:r>
              <a:rPr lang="ru-RU" dirty="0" smtClean="0"/>
              <a:t>Для чего нам нужен такой урок? </a:t>
            </a:r>
          </a:p>
          <a:p>
            <a:r>
              <a:rPr lang="ru-RU" dirty="0" smtClean="0"/>
              <a:t>Определите ценность и полезность урока.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Скажи: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632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Закончи фразу: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3957654"/>
            <a:ext cx="8229600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«Сегодня на уроке я почувствовал…»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tem\Pictures\рисунки\флаг рф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422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УСПЕХ дарит РАДОСТЬ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em\Desktop\урок кривошеева сю\astra_cveto4nii_k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99" y="1214422"/>
            <a:ext cx="7712015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Статья учебника стр.87-89 пересказ, рабочая тетрадь №2-6 стр.31-32.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Задания по выбору:</a:t>
            </a:r>
          </a:p>
          <a:p>
            <a:r>
              <a:rPr lang="ru-RU" dirty="0" smtClean="0"/>
              <a:t>Сочинение-рассуждение (эссе) «Могу ли я назвать себя патриотом России?».</a:t>
            </a:r>
          </a:p>
          <a:p>
            <a:r>
              <a:rPr lang="ru-RU" dirty="0" smtClean="0"/>
              <a:t>Сочинение-рассуждение (эссе) «Какой бы Вам хотелось видеть свою Родину?»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Проблемные вопросы:</a:t>
            </a:r>
          </a:p>
          <a:p>
            <a:r>
              <a:rPr lang="ru-RU" dirty="0" smtClean="0"/>
              <a:t>Почему мы любим свою Родину?</a:t>
            </a:r>
          </a:p>
          <a:p>
            <a:r>
              <a:rPr lang="ru-RU" dirty="0" smtClean="0"/>
              <a:t>Что такое патриотизм?</a:t>
            </a:r>
          </a:p>
          <a:p>
            <a:r>
              <a:rPr lang="ru-RU" dirty="0" smtClean="0"/>
              <a:t>Кого можно назвать патриотом России?</a:t>
            </a:r>
          </a:p>
          <a:p>
            <a:r>
              <a:rPr lang="ru-RU" dirty="0" smtClean="0"/>
              <a:t>Могу ли я назвать себя патриотом России?</a:t>
            </a:r>
          </a:p>
          <a:p>
            <a:r>
              <a:rPr lang="ru-RU" dirty="0" smtClean="0"/>
              <a:t>Может ли проявляться патриотизм в мирное время?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ПАТРИОТЫ РОССИИ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43956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словаре русского языка С.И. Ожегова  дается толкование слова:</a:t>
            </a:r>
          </a:p>
          <a:p>
            <a:pPr marL="0" indent="0">
              <a:buNone/>
            </a:pPr>
            <a:r>
              <a:rPr lang="ru-RU" dirty="0" smtClean="0"/>
              <a:t>«патриот» – это человек, одушевленный патриотизмом, человек, преданный интересам какого-нибудь дела, глубоко привязанный к чему-нибудь.</a:t>
            </a:r>
          </a:p>
          <a:p>
            <a:pPr marL="0" indent="0">
              <a:buNone/>
            </a:pPr>
            <a:r>
              <a:rPr lang="ru-RU" dirty="0" smtClean="0"/>
              <a:t>«патриотизм» – преданность и любовь к своему Отечеству, своему народу и готовность к любым жертвам и подвигам во имя интересов своей Родины.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ПАТРИОТЫ РОССИИ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16859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строке поиска </a:t>
            </a:r>
            <a:r>
              <a:rPr lang="ru-RU" sz="2400" dirty="0" err="1" smtClean="0"/>
              <a:t>Яндекса</a:t>
            </a:r>
            <a:r>
              <a:rPr lang="ru-RU" sz="2400" dirty="0" smtClean="0"/>
              <a:t> введите искомое слово.</a:t>
            </a:r>
          </a:p>
          <a:p>
            <a:r>
              <a:rPr lang="ru-RU" sz="2400" dirty="0" smtClean="0"/>
              <a:t>Над строкой поиска выберите ссылку «словари».</a:t>
            </a:r>
          </a:p>
          <a:p>
            <a:r>
              <a:rPr lang="ru-RU" sz="2400" dirty="0" smtClean="0"/>
              <a:t>Зайдите по одной из найденных ссылок и прочтите определение.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Попробуйте найти определения этих слов в электронных словарях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4" y="2606930"/>
            <a:ext cx="9010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9" y="3429000"/>
            <a:ext cx="9020205" cy="34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28894"/>
            <a:ext cx="8229600" cy="3043246"/>
          </a:xfrm>
        </p:spPr>
        <p:txBody>
          <a:bodyPr/>
          <a:lstStyle/>
          <a:p>
            <a:r>
              <a:rPr lang="ru-RU" dirty="0" smtClean="0"/>
              <a:t>Какие опасности угрожали России в начале 17 века?</a:t>
            </a:r>
          </a:p>
          <a:p>
            <a:r>
              <a:rPr lang="ru-RU" dirty="0" smtClean="0"/>
              <a:t>Что происходило в стране после смерти Ивана Грозного?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нам предстоит узнать: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0350" cy="68627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ru-RU" dirty="0" smtClean="0"/>
              <a:t>Кто такой Лжедмитрий? Почему - «</a:t>
            </a:r>
            <a:r>
              <a:rPr lang="ru-RU" dirty="0" err="1" smtClean="0"/>
              <a:t>лже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5123" name="Picture 3" descr="Картинка 19 из 6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338791" cy="56889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</TotalTime>
  <Words>376</Words>
  <PresentationFormat>Экран (4:3)</PresentationFormat>
  <Paragraphs>58</Paragraphs>
  <Slides>33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Урок-проект</vt:lpstr>
      <vt:lpstr>УСПЕХ дарит РАДОСТЬ</vt:lpstr>
      <vt:lpstr>Слайд 3</vt:lpstr>
      <vt:lpstr>ПАТРИОТЫ РОССИИ</vt:lpstr>
      <vt:lpstr>ПАТРИОТЫ РОССИИ</vt:lpstr>
      <vt:lpstr>Попробуйте найти определения этих слов в электронных словарях</vt:lpstr>
      <vt:lpstr>Сегодня нам предстоит узнать:</vt:lpstr>
      <vt:lpstr>Слайд 8</vt:lpstr>
      <vt:lpstr>Слайд 9</vt:lpstr>
      <vt:lpstr>Слайд 10</vt:lpstr>
      <vt:lpstr>Слайд 11</vt:lpstr>
      <vt:lpstr>Слайд 12</vt:lpstr>
      <vt:lpstr>Почему это время назвали «смутным»?</vt:lpstr>
      <vt:lpstr>Слайд 14</vt:lpstr>
      <vt:lpstr>Слайд 15</vt:lpstr>
      <vt:lpstr>Кузьма Минин</vt:lpstr>
      <vt:lpstr>Памятник на Красной площади</vt:lpstr>
      <vt:lpstr>Слайд 18</vt:lpstr>
      <vt:lpstr>Физминутка</vt:lpstr>
      <vt:lpstr>Династия Романовых</vt:lpstr>
      <vt:lpstr>Территория России в 17-18 веках</vt:lpstr>
      <vt:lpstr>Ермак</vt:lpstr>
      <vt:lpstr>Слайд 23</vt:lpstr>
      <vt:lpstr>Слайд 24</vt:lpstr>
      <vt:lpstr>Слайд 25</vt:lpstr>
      <vt:lpstr>Патриотизм в наше время</vt:lpstr>
      <vt:lpstr>Герой РФ Паньков Вадим Иванович</vt:lpstr>
      <vt:lpstr>Слайд 28</vt:lpstr>
      <vt:lpstr>Ответь на вопрос:</vt:lpstr>
      <vt:lpstr>Скажи:</vt:lpstr>
      <vt:lpstr>УСПЕХ дарит РАДОСТЬ</vt:lpstr>
      <vt:lpstr>Слайд 32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Artem</cp:lastModifiedBy>
  <cp:revision>80</cp:revision>
  <dcterms:created xsi:type="dcterms:W3CDTF">2009-03-26T02:39:36Z</dcterms:created>
  <dcterms:modified xsi:type="dcterms:W3CDTF">2009-04-08T07:18:20Z</dcterms:modified>
</cp:coreProperties>
</file>