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64" r:id="rId2"/>
    <p:sldId id="265" r:id="rId3"/>
    <p:sldId id="262" r:id="rId4"/>
    <p:sldId id="260" r:id="rId5"/>
    <p:sldId id="258" r:id="rId6"/>
    <p:sldId id="26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AD030"/>
    <a:srgbClr val="FF3300"/>
    <a:srgbClr val="008000"/>
    <a:srgbClr val="FF0000"/>
    <a:srgbClr val="7D77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79632F6-F1C1-4008-B8FB-28B4FBAFBF8C}" type="datetimeFigureOut">
              <a:rPr lang="ru-RU"/>
              <a:pPr>
                <a:defRPr/>
              </a:pPr>
              <a:t>13.01.2010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0A648D2-C344-40E4-B8CF-0B89E5202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FA8E2A-B55C-426A-9FE8-2B0E3DE41FA5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582A9-13D4-4552-A601-40421FF46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28CA-571F-4576-8344-9EB29F098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7FC6-8EB8-4BC1-9B46-C3615AFFD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15B115-3AE5-4C9F-8F3A-D57A01F6C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1E071-FCD6-42F2-82E3-F36527AE5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75FD-2842-428E-9D65-5199E49E8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29C6-0EBF-424C-B0AD-A1C03704D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CC3034-0B61-46BC-8222-95E6223E3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DC4F-4FD0-4050-B48D-78C27F71E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B8CE80-1FCB-408F-A3A0-7BA4A9543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13034E-A19E-483E-950D-3A655C447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BEC4F-851A-4F92-ACB9-342A9D2CC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3" r:id="rId4"/>
    <p:sldLayoutId id="2147483704" r:id="rId5"/>
    <p:sldLayoutId id="2147483711" r:id="rId6"/>
    <p:sldLayoutId id="2147483705" r:id="rId7"/>
    <p:sldLayoutId id="2147483712" r:id="rId8"/>
    <p:sldLayoutId id="2147483713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D:\Диск D - Алехно\Документы - Алехно\Людмила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0525" cy="646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7500958" y="357166"/>
            <a:ext cx="1285875" cy="121443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МОУ СОШ №3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25" y="0"/>
            <a:ext cx="6500813" cy="212407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Браво,</a:t>
            </a:r>
            <a:b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6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Филиппок!</a:t>
            </a:r>
          </a:p>
        </p:txBody>
      </p:sp>
      <p:pic>
        <p:nvPicPr>
          <p:cNvPr id="8199" name="Picture 9" descr="C:\Documents and Settings\USER\Local Settings\Temporary Internet Files\Content.IE5\MJCGUYN4\MMj0283632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3286125"/>
            <a:ext cx="30003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1571625" y="20002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662557">
            <a:off x="1525588" y="1885950"/>
            <a:ext cx="1055687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0688" y="5786438"/>
            <a:ext cx="357187" cy="1428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3438" y="5429250"/>
            <a:ext cx="1928812" cy="10001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5857892"/>
            <a:ext cx="500066" cy="428628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5857892"/>
            <a:ext cx="500066" cy="428628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500694" y="5429264"/>
            <a:ext cx="341756" cy="571504"/>
          </a:xfrm>
          <a:prstGeom prst="downArrow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72125" y="5786438"/>
            <a:ext cx="214313" cy="28575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9220" name="Picture 4" descr="23 [Converted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5" y="642938"/>
            <a:ext cx="3571875" cy="1200150"/>
          </a:xfrm>
          <a:prstGeom prst="rect">
            <a:avLst/>
          </a:prstGeom>
          <a:solidFill>
            <a:srgbClr val="008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bg2">
                    <a:lumMod val="75000"/>
                  </a:schemeClr>
                </a:solidFill>
              </a:rPr>
              <a:t>Цель программы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0" y="4286250"/>
            <a:ext cx="721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50" y="4057650"/>
            <a:ext cx="6715125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пробуждение  интереса к получению и анализу новой информации.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D:\Диск D - Алехно\Документы - Алехно\Людмила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8575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Задачи программы: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50" y="1571625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обогащать детскую  деятельность;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развивать любознательность и стремление к расширению знаний;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развивать коммуникативные умения, доброжелательное отношение к сверстникам и педагогам;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создавать атмосферу психологического и эмоционального комфорта;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развивать инициативность, самостоятельность и активность.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D:\Диск D - Алехно\Документы - Алехно\Людмила\Рисунок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14313"/>
            <a:ext cx="9191625" cy="7072313"/>
          </a:xfrm>
          <a:noFill/>
        </p:spPr>
      </p:pic>
      <p:sp>
        <p:nvSpPr>
          <p:cNvPr id="11" name="TextBox 10"/>
          <p:cNvSpPr txBox="1"/>
          <p:nvPr/>
        </p:nvSpPr>
        <p:spPr>
          <a:xfrm>
            <a:off x="2285984" y="2357430"/>
            <a:ext cx="5715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chemeClr val="accent1">
                    <a:lumMod val="75000"/>
                  </a:schemeClr>
                </a:solidFill>
              </a:rPr>
              <a:t>Филиппок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571500"/>
            <a:ext cx="2306637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Сказочная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логика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6063" y="4929188"/>
            <a:ext cx="3644900" cy="1077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Математические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ступеньки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034" y="4286256"/>
            <a:ext cx="2141537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Тропа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здоровья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72250" y="642938"/>
            <a:ext cx="2076450" cy="1077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Речевые </a:t>
            </a:r>
          </a:p>
          <a:p>
            <a:pPr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секреты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0894" y="214313"/>
            <a:ext cx="3042243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Приглашение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в мир игр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86512" y="4429132"/>
            <a:ext cx="2628668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Творческая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мастерская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Стрелка вверх 20"/>
          <p:cNvSpPr/>
          <p:nvPr/>
        </p:nvSpPr>
        <p:spPr>
          <a:xfrm>
            <a:off x="4500562" y="1500174"/>
            <a:ext cx="357188" cy="12144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2823755">
            <a:off x="3021719" y="3211641"/>
            <a:ext cx="357187" cy="1214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8834262">
            <a:off x="6015197" y="3214738"/>
            <a:ext cx="357187" cy="1214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 rot="19450196">
            <a:off x="2893395" y="1632684"/>
            <a:ext cx="357187" cy="1214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 rot="10800000">
            <a:off x="4500562" y="3357562"/>
            <a:ext cx="357188" cy="12144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1846016">
            <a:off x="5929054" y="1648946"/>
            <a:ext cx="357188" cy="12144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75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1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9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5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7" grpId="0"/>
      <p:bldP spid="18" grpId="0"/>
      <p:bldP spid="19" grpId="0"/>
      <p:bldP spid="20" grpId="0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D:\Диск D - Алехно\Документы - Алехно\Людмила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Клуб «Филиппок»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48" y="1142984"/>
            <a:ext cx="8666163" cy="5311775"/>
          </a:xfrm>
        </p:spPr>
        <p:txBody>
          <a:bodyPr>
            <a:normAutofit/>
          </a:bodyPr>
          <a:lstStyle/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Если хочешь научиться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Ловко прыгать, мяч держать,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Рисовать, лепить, играть,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Думать, правильно писать,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Приходи скорей, дружок,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Ждёт тебя клуб «Филиппок».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В школе он раскроет дверь,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То не сказка, ты поверь!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Ждут тебя твои друзья</a:t>
            </a:r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И наши добрые учителя.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D:\Диск D - Алехно\Документы - Алехно\Людмила\Рисунок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91625" cy="6858000"/>
          </a:xfrm>
          <a:noFill/>
        </p:spPr>
      </p:pic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477125" cy="1416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Клуб выходного дня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«Филиппок»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143116"/>
            <a:ext cx="8001056" cy="2800767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Начало занятий 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в клубе «Филиппок»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14 ноября 2009 года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С 10.00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3317" name="Picture 4" descr="C:\Documents and Settings\USER\Local Settings\Temporary Internet Files\Content.IE5\R9ICJJSM\MMj0283635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928688"/>
            <a:ext cx="2500313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495</TotalTime>
  <Words>149</Words>
  <Application>Microsoft Office PowerPoint</Application>
  <PresentationFormat>Экран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Задачи программы:</vt:lpstr>
      <vt:lpstr>Слайд 4</vt:lpstr>
      <vt:lpstr>           Клуб «Филиппок»</vt:lpstr>
      <vt:lpstr>Клуб выходного дня «Филиппок»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Браво!      Филиппок!</dc:title>
  <dc:creator>secretar</dc:creator>
  <cp:lastModifiedBy>пользователь 4</cp:lastModifiedBy>
  <cp:revision>61</cp:revision>
  <dcterms:created xsi:type="dcterms:W3CDTF">2008-10-13T05:40:46Z</dcterms:created>
  <dcterms:modified xsi:type="dcterms:W3CDTF">2010-01-13T06:40:04Z</dcterms:modified>
</cp:coreProperties>
</file>