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7"/>
  </p:notesMasterIdLst>
  <p:sldIdLst>
    <p:sldId id="257" r:id="rId2"/>
    <p:sldId id="259" r:id="rId3"/>
    <p:sldId id="266" r:id="rId4"/>
    <p:sldId id="262" r:id="rId5"/>
    <p:sldId id="256" r:id="rId6"/>
    <p:sldId id="261" r:id="rId7"/>
    <p:sldId id="263" r:id="rId8"/>
    <p:sldId id="264" r:id="rId9"/>
    <p:sldId id="265" r:id="rId10"/>
    <p:sldId id="269" r:id="rId11"/>
    <p:sldId id="268" r:id="rId12"/>
    <p:sldId id="270" r:id="rId13"/>
    <p:sldId id="273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5EE73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304" autoAdjust="0"/>
    <p:restoredTop sz="94660"/>
  </p:normalViewPr>
  <p:slideViewPr>
    <p:cSldViewPr>
      <p:cViewPr varScale="1">
        <p:scale>
          <a:sx n="66" d="100"/>
          <a:sy n="66" d="100"/>
        </p:scale>
        <p:origin x="-3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6ABDD-DB1E-46BE-884B-E51DEF35C48E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CC8C6-0BD8-40FF-9566-4C6A68088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CC8C6-0BD8-40FF-9566-4C6A680884E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CC8C6-0BD8-40FF-9566-4C6A680884E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19200" y="1600200"/>
            <a:ext cx="38100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81600" y="1600200"/>
            <a:ext cx="38100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1219200" y="3924300"/>
            <a:ext cx="777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143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81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06EC827-2EEE-4BD5-800B-9815993B15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ublic\Music\Sample%20Music\Amanda.wma" TargetMode="Externa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Users\Public\Music\Sample%20Music\Amanda.wma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Public\Music\Sample%20Music\Amanda.wma" TargetMode="Externa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ru-RU" sz="7200" dirty="0" smtClean="0"/>
              <a:t>«Я все умею, </a:t>
            </a:r>
          </a:p>
          <a:p>
            <a:r>
              <a:rPr lang="ru-RU" sz="7200" dirty="0" smtClean="0"/>
              <a:t>я всё могу, </a:t>
            </a:r>
          </a:p>
          <a:p>
            <a:r>
              <a:rPr lang="ru-RU" sz="7200" dirty="0" smtClean="0"/>
              <a:t>у меня всё получится».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Amanda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153400" y="5867400"/>
            <a:ext cx="685800" cy="685800"/>
          </a:xfrm>
          <a:prstGeom prst="rect">
            <a:avLst/>
          </a:prstGeom>
        </p:spPr>
      </p:pic>
      <p:pic>
        <p:nvPicPr>
          <p:cNvPr id="5122" name="Picture 2" descr="D:\Лена_Игорь\Картинки для Лены\мультимедиа\AG00308_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1066800"/>
            <a:ext cx="1524000" cy="2179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646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47800"/>
            <a:ext cx="8991600" cy="4876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sz="7200" dirty="0" smtClean="0"/>
              <a:t>радос</a:t>
            </a:r>
            <a:r>
              <a:rPr lang="ru-RU" sz="7200" u="sng" dirty="0" smtClean="0"/>
              <a:t>т</a:t>
            </a:r>
            <a:r>
              <a:rPr lang="ru-RU" sz="7200" dirty="0" smtClean="0"/>
              <a:t>но, звёз</a:t>
            </a:r>
            <a:r>
              <a:rPr lang="ru-RU" sz="7200" u="sng" dirty="0" smtClean="0"/>
              <a:t>д</a:t>
            </a:r>
            <a:r>
              <a:rPr lang="ru-RU" sz="7200" dirty="0" smtClean="0"/>
              <a:t>ный</a:t>
            </a:r>
          </a:p>
          <a:p>
            <a:pPr>
              <a:buNone/>
            </a:pPr>
            <a:r>
              <a:rPr lang="ru-RU" sz="7200" dirty="0" smtClean="0"/>
              <a:t>	радос</a:t>
            </a:r>
            <a:r>
              <a:rPr lang="ru-RU" sz="7200" u="sng" dirty="0" smtClean="0"/>
              <a:t>т</a:t>
            </a:r>
            <a:r>
              <a:rPr lang="ru-RU" sz="7200" dirty="0" smtClean="0"/>
              <a:t>ь,     звез</a:t>
            </a:r>
            <a:r>
              <a:rPr lang="ru-RU" sz="7200" u="sng" dirty="0" smtClean="0"/>
              <a:t>да</a:t>
            </a:r>
            <a:endParaRPr lang="ru-RU" sz="7200" dirty="0" smtClean="0"/>
          </a:p>
        </p:txBody>
      </p:sp>
      <p:pic>
        <p:nvPicPr>
          <p:cNvPr id="4" name="Picture 25" descr="pa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4786313"/>
            <a:ext cx="1571625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4" descr="17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28600"/>
            <a:ext cx="4714875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2" name="Oval 18"/>
          <p:cNvSpPr>
            <a:spLocks noChangeArrowheads="1"/>
          </p:cNvSpPr>
          <p:nvPr/>
        </p:nvSpPr>
        <p:spPr bwMode="auto">
          <a:xfrm>
            <a:off x="1524000" y="1676400"/>
            <a:ext cx="5943600" cy="4267200"/>
          </a:xfrm>
          <a:prstGeom prst="ellipse">
            <a:avLst/>
          </a:prstGeom>
          <a:noFill/>
          <a:ln w="57150" cap="sq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83" name="Oval 19"/>
          <p:cNvSpPr>
            <a:spLocks noChangeArrowheads="1"/>
          </p:cNvSpPr>
          <p:nvPr/>
        </p:nvSpPr>
        <p:spPr bwMode="auto">
          <a:xfrm>
            <a:off x="1143000" y="1143000"/>
            <a:ext cx="6705600" cy="5181600"/>
          </a:xfrm>
          <a:prstGeom prst="ellips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84" name="Oval 20"/>
          <p:cNvSpPr>
            <a:spLocks noChangeArrowheads="1"/>
          </p:cNvSpPr>
          <p:nvPr/>
        </p:nvSpPr>
        <p:spPr bwMode="auto">
          <a:xfrm>
            <a:off x="1676400" y="2743200"/>
            <a:ext cx="2895600" cy="1905000"/>
          </a:xfrm>
          <a:prstGeom prst="ellipse">
            <a:avLst/>
          </a:prstGeom>
          <a:noFill/>
          <a:ln w="57150" cap="sq">
            <a:solidFill>
              <a:srgbClr val="0066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 flipH="1" flipV="1">
            <a:off x="4572000" y="609600"/>
            <a:ext cx="76200" cy="5943600"/>
          </a:xfrm>
          <a:prstGeom prst="line">
            <a:avLst/>
          </a:prstGeom>
          <a:noFill/>
          <a:ln w="57150" cap="sq">
            <a:solidFill>
              <a:srgbClr val="9933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228600" y="3657599"/>
            <a:ext cx="8458200" cy="45719"/>
          </a:xfrm>
          <a:prstGeom prst="line">
            <a:avLst/>
          </a:prstGeom>
          <a:noFill/>
          <a:ln w="57150" cap="sq">
            <a:solidFill>
              <a:srgbClr val="9933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 rot="2936579" flipV="1">
            <a:off x="5702745" y="1143775"/>
            <a:ext cx="1015109" cy="42950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 rot="13158372" flipV="1">
            <a:off x="2943171" y="1268857"/>
            <a:ext cx="514457" cy="815085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 rot="17914037" flipV="1">
            <a:off x="4417812" y="4723230"/>
            <a:ext cx="756298" cy="401223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 rot="12503212" flipV="1">
            <a:off x="5457979" y="3697288"/>
            <a:ext cx="684344" cy="374078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6894" name="Line 30"/>
          <p:cNvSpPr>
            <a:spLocks noChangeShapeType="1"/>
          </p:cNvSpPr>
          <p:nvPr/>
        </p:nvSpPr>
        <p:spPr bwMode="auto">
          <a:xfrm rot="11071924" flipV="1">
            <a:off x="2597184" y="2551854"/>
            <a:ext cx="977831" cy="200285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 rot="6939387" flipV="1">
            <a:off x="4378067" y="2268833"/>
            <a:ext cx="682449" cy="339134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6896" name="Line 32"/>
          <p:cNvSpPr>
            <a:spLocks noChangeShapeType="1"/>
          </p:cNvSpPr>
          <p:nvPr/>
        </p:nvSpPr>
        <p:spPr bwMode="auto">
          <a:xfrm rot="1760984" flipV="1">
            <a:off x="3411483" y="3290763"/>
            <a:ext cx="797030" cy="448184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8" name="Oval 20"/>
          <p:cNvSpPr>
            <a:spLocks noChangeArrowheads="1"/>
          </p:cNvSpPr>
          <p:nvPr/>
        </p:nvSpPr>
        <p:spPr bwMode="auto">
          <a:xfrm>
            <a:off x="4648200" y="2743200"/>
            <a:ext cx="2667000" cy="1905000"/>
          </a:xfrm>
          <a:prstGeom prst="ellipse">
            <a:avLst/>
          </a:prstGeom>
          <a:noFill/>
          <a:ln w="57150" cap="sq">
            <a:solidFill>
              <a:srgbClr val="0066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5" name="Amanda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467600" y="53340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36882" grpId="0" animBg="1"/>
      <p:bldP spid="36883" grpId="0" animBg="1"/>
      <p:bldP spid="36884" grpId="0" animBg="1"/>
      <p:bldP spid="36885" grpId="0" animBg="1"/>
      <p:bldP spid="36886" grpId="0" animBg="1"/>
      <p:bldP spid="36889" grpId="0" animBg="1"/>
      <p:bldP spid="36890" grpId="0" animBg="1"/>
      <p:bldP spid="36891" grpId="0" animBg="1"/>
      <p:bldP spid="36893" grpId="0" animBg="1"/>
      <p:bldP spid="36894" grpId="0" animBg="1"/>
      <p:bldP spid="36895" grpId="0" animBg="1"/>
      <p:bldP spid="36896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2133600"/>
            <a:ext cx="8534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Со…</a:t>
            </a:r>
            <a:r>
              <a:rPr lang="ru-RU" sz="2800" dirty="0" err="1" smtClean="0"/>
              <a:t>нце</a:t>
            </a:r>
            <a:endParaRPr lang="ru-RU" sz="2800" dirty="0" smtClean="0"/>
          </a:p>
          <a:p>
            <a:r>
              <a:rPr lang="ru-RU" sz="2800" dirty="0" smtClean="0"/>
              <a:t>	                              ___ корабль полетел к ____.</a:t>
            </a:r>
          </a:p>
          <a:p>
            <a:endParaRPr lang="ru-RU" sz="2800" dirty="0" smtClean="0"/>
          </a:p>
          <a:p>
            <a:r>
              <a:rPr lang="ru-RU" sz="2800" dirty="0" err="1" smtClean="0"/>
              <a:t>Гиган</a:t>
            </a:r>
            <a:r>
              <a:rPr lang="ru-RU" sz="2800" dirty="0" smtClean="0"/>
              <a:t>…</a:t>
            </a:r>
            <a:r>
              <a:rPr lang="ru-RU" sz="2800" dirty="0" err="1" smtClean="0"/>
              <a:t>ский</a:t>
            </a:r>
            <a:r>
              <a:rPr lang="ru-RU" sz="2800" dirty="0" smtClean="0"/>
              <a:t>	</a:t>
            </a:r>
          </a:p>
          <a:p>
            <a:r>
              <a:rPr lang="ru-RU" sz="2800" dirty="0" smtClean="0"/>
              <a:t>                                           Этот путь был очень ____.</a:t>
            </a:r>
          </a:p>
          <a:p>
            <a:r>
              <a:rPr lang="ru-RU" sz="2800" dirty="0" err="1" smtClean="0"/>
              <a:t>Опас</a:t>
            </a:r>
            <a:r>
              <a:rPr lang="ru-RU" sz="2800" dirty="0" smtClean="0"/>
              <a:t>…</a:t>
            </a:r>
            <a:r>
              <a:rPr lang="ru-RU" sz="2800" dirty="0" err="1" smtClean="0"/>
              <a:t>ный</a:t>
            </a:r>
            <a:r>
              <a:rPr lang="ru-RU" sz="2800" dirty="0" smtClean="0"/>
              <a:t>					</a:t>
            </a:r>
            <a:endParaRPr lang="ru-RU" sz="2800" dirty="0"/>
          </a:p>
        </p:txBody>
      </p:sp>
      <p:pic>
        <p:nvPicPr>
          <p:cNvPr id="4" name="Picture 20" descr="30741df58539e844896dde437a57c76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850320">
            <a:off x="6981839" y="5347567"/>
            <a:ext cx="1752600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D:\Лена_Игорь\Картинки для Лены\мультимедиа\AG00433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0"/>
            <a:ext cx="1738265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28600" y="1143000"/>
            <a:ext cx="1600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effectLst/>
                <a:latin typeface="Times New Roman"/>
                <a:cs typeface="Times New Roman"/>
              </a:rPr>
              <a:t>Куда: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CBCBCB"/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rgbClr val="FFFFFF"/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1"/>
              </a:gradFill>
              <a:effectLst/>
              <a:latin typeface="Times New Roman"/>
              <a:cs typeface="Times New Roman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2895600" y="1524000"/>
            <a:ext cx="2667000" cy="990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942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228600" y="2438400"/>
            <a:ext cx="1600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effectLst/>
                <a:latin typeface="Times New Roman"/>
                <a:cs typeface="Times New Roman"/>
              </a:rPr>
              <a:t>Кому: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CBCBCB"/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rgbClr val="FFFFFF"/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1"/>
              </a:gradFill>
              <a:effectLst/>
              <a:latin typeface="Times New Roman"/>
              <a:cs typeface="Times New Roman"/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228600" y="3505200"/>
            <a:ext cx="22098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effectLst/>
                <a:latin typeface="Times New Roman"/>
                <a:cs typeface="Times New Roman"/>
              </a:rPr>
              <a:t>От кого: 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CBCBCB"/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rgbClr val="FFFFFF"/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1"/>
              </a:gradFill>
              <a:effectLst/>
              <a:latin typeface="Times New Roman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4600" y="1143000"/>
            <a:ext cx="5102487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планета земля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38400" y="2362200"/>
            <a:ext cx="3506088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землянам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38400" y="3657600"/>
            <a:ext cx="5260031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 марсианина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0"/>
            <a:ext cx="1447800" cy="2160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648200"/>
            <a:ext cx="1752600" cy="2006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458" y="0"/>
            <a:ext cx="910354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228600" y="28956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Привет –  здра</a:t>
            </a:r>
            <a:r>
              <a:rPr lang="ru-RU" sz="5400" u="sng" dirty="0" smtClean="0">
                <a:solidFill>
                  <a:srgbClr val="C00000"/>
                </a:solidFill>
              </a:rPr>
              <a:t>в</a:t>
            </a:r>
            <a:r>
              <a:rPr lang="ru-RU" sz="5400" dirty="0" smtClean="0">
                <a:solidFill>
                  <a:srgbClr val="C00000"/>
                </a:solidFill>
              </a:rPr>
              <a:t>ствуйте, </a:t>
            </a:r>
          </a:p>
          <a:p>
            <a:r>
              <a:rPr lang="ru-RU" sz="5400" dirty="0" smtClean="0">
                <a:solidFill>
                  <a:srgbClr val="C00000"/>
                </a:solidFill>
              </a:rPr>
              <a:t>здешние –  мес</a:t>
            </a:r>
            <a:r>
              <a:rPr lang="ru-RU" sz="5400" u="sng" dirty="0" smtClean="0">
                <a:solidFill>
                  <a:srgbClr val="C00000"/>
                </a:solidFill>
              </a:rPr>
              <a:t>т</a:t>
            </a:r>
            <a:r>
              <a:rPr lang="ru-RU" sz="5400" dirty="0" smtClean="0">
                <a:solidFill>
                  <a:srgbClr val="C00000"/>
                </a:solidFill>
              </a:rPr>
              <a:t>ные, </a:t>
            </a:r>
          </a:p>
          <a:p>
            <a:r>
              <a:rPr lang="ru-RU" sz="5400" dirty="0" smtClean="0">
                <a:solidFill>
                  <a:srgbClr val="C00000"/>
                </a:solidFill>
              </a:rPr>
              <a:t>знаменитый –  извес</a:t>
            </a:r>
            <a:r>
              <a:rPr lang="ru-RU" sz="5400" u="sng" dirty="0" smtClean="0">
                <a:solidFill>
                  <a:srgbClr val="C00000"/>
                </a:solidFill>
              </a:rPr>
              <a:t>т</a:t>
            </a:r>
            <a:r>
              <a:rPr lang="ru-RU" sz="5400" dirty="0" smtClean="0">
                <a:solidFill>
                  <a:srgbClr val="C00000"/>
                </a:solidFill>
              </a:rPr>
              <a:t>ный, </a:t>
            </a:r>
          </a:p>
          <a:p>
            <a:r>
              <a:rPr lang="ru-RU" sz="5400" dirty="0" smtClean="0">
                <a:solidFill>
                  <a:srgbClr val="C00000"/>
                </a:solidFill>
              </a:rPr>
              <a:t>весёлые –  радос</a:t>
            </a:r>
            <a:r>
              <a:rPr lang="ru-RU" sz="5400" u="sng" dirty="0" smtClean="0">
                <a:solidFill>
                  <a:srgbClr val="C00000"/>
                </a:solidFill>
              </a:rPr>
              <a:t>т</a:t>
            </a:r>
            <a:r>
              <a:rPr lang="ru-RU" sz="5400" dirty="0" smtClean="0">
                <a:solidFill>
                  <a:srgbClr val="C00000"/>
                </a:solidFill>
              </a:rPr>
              <a:t>ные.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143000"/>
            <a:ext cx="7924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/>
              <a:t>Домашнее задание :</a:t>
            </a:r>
          </a:p>
          <a:p>
            <a:r>
              <a:rPr lang="ru-RU" sz="4000" i="1" dirty="0" smtClean="0"/>
              <a:t> </a:t>
            </a:r>
            <a:r>
              <a:rPr lang="ru-RU" sz="4000" dirty="0" smtClean="0"/>
              <a:t>1) прочитать правило на стр. 111., упр. 297.</a:t>
            </a:r>
          </a:p>
          <a:p>
            <a:r>
              <a:rPr lang="ru-RU" sz="4000" dirty="0" smtClean="0"/>
              <a:t> 2) написать ответное письмо марсианину с весёлой историей из жизни землян, используя слова с непроизносимой согласной. </a:t>
            </a:r>
            <a:endParaRPr lang="ru-RU" sz="4000" dirty="0"/>
          </a:p>
        </p:txBody>
      </p:sp>
      <p:pic>
        <p:nvPicPr>
          <p:cNvPr id="3" name="Picture 29" descr="4433b8f0b1fda956b68caa4d017ab9d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006159">
            <a:off x="6408175" y="5317356"/>
            <a:ext cx="16764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6" descr="02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8768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D:\Лена_Игорь\Картинки для Лены\мультимедиа\AG00040_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457200"/>
            <a:ext cx="1219200" cy="1352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1000" y="2338387"/>
          <a:ext cx="7924801" cy="4138613"/>
        </p:xfrm>
        <a:graphic>
          <a:graphicData uri="http://schemas.openxmlformats.org/drawingml/2006/table">
            <a:tbl>
              <a:tblPr/>
              <a:tblGrid>
                <a:gridCol w="2923895"/>
                <a:gridCol w="3019705"/>
                <a:gridCol w="1981201"/>
              </a:tblGrid>
              <a:tr h="133977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6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600" dirty="0" smtClean="0"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6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6600" dirty="0" smtClean="0">
                          <a:latin typeface="Times New Roman"/>
                          <a:ea typeface="Times New Roman"/>
                        </a:rPr>
                        <a:t>рабль</a:t>
                      </a:r>
                      <a:endParaRPr lang="ru-RU" sz="6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Морское судно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Летательный аппарат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«Корабль пустыни»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6387" name="Group 3"/>
          <p:cNvGrpSpPr>
            <a:grpSpLocks noChangeAspect="1"/>
          </p:cNvGrpSpPr>
          <p:nvPr/>
        </p:nvGrpSpPr>
        <p:grpSpPr bwMode="auto">
          <a:xfrm>
            <a:off x="6705600" y="2438400"/>
            <a:ext cx="838200" cy="1170317"/>
            <a:chOff x="0" y="0"/>
            <a:chExt cx="795" cy="1110"/>
          </a:xfrm>
        </p:grpSpPr>
        <p:sp>
          <p:nvSpPr>
            <p:cNvPr id="1639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795" cy="111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394" name="Freeform 10"/>
            <p:cNvSpPr>
              <a:spLocks/>
            </p:cNvSpPr>
            <p:nvPr/>
          </p:nvSpPr>
          <p:spPr bwMode="auto">
            <a:xfrm>
              <a:off x="28" y="466"/>
              <a:ext cx="344" cy="644"/>
            </a:xfrm>
            <a:custGeom>
              <a:avLst/>
              <a:gdLst/>
              <a:ahLst/>
              <a:cxnLst>
                <a:cxn ang="0">
                  <a:pos x="271" y="1182"/>
                </a:cxn>
                <a:cxn ang="0">
                  <a:pos x="0" y="413"/>
                </a:cxn>
                <a:cxn ang="0">
                  <a:pos x="578" y="36"/>
                </a:cxn>
                <a:cxn ang="0">
                  <a:pos x="632" y="0"/>
                </a:cxn>
                <a:cxn ang="0">
                  <a:pos x="689" y="0"/>
                </a:cxn>
                <a:cxn ang="0">
                  <a:pos x="689" y="1289"/>
                </a:cxn>
                <a:cxn ang="0">
                  <a:pos x="271" y="1182"/>
                </a:cxn>
              </a:cxnLst>
              <a:rect l="0" t="0" r="r" b="b"/>
              <a:pathLst>
                <a:path w="689" h="1289">
                  <a:moveTo>
                    <a:pt x="271" y="1182"/>
                  </a:moveTo>
                  <a:lnTo>
                    <a:pt x="0" y="413"/>
                  </a:lnTo>
                  <a:lnTo>
                    <a:pt x="578" y="36"/>
                  </a:lnTo>
                  <a:lnTo>
                    <a:pt x="632" y="0"/>
                  </a:lnTo>
                  <a:lnTo>
                    <a:pt x="689" y="0"/>
                  </a:lnTo>
                  <a:lnTo>
                    <a:pt x="689" y="1289"/>
                  </a:lnTo>
                  <a:lnTo>
                    <a:pt x="271" y="11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393" name="Freeform 9"/>
            <p:cNvSpPr>
              <a:spLocks/>
            </p:cNvSpPr>
            <p:nvPr/>
          </p:nvSpPr>
          <p:spPr bwMode="auto">
            <a:xfrm>
              <a:off x="425" y="466"/>
              <a:ext cx="344" cy="644"/>
            </a:xfrm>
            <a:custGeom>
              <a:avLst/>
              <a:gdLst/>
              <a:ahLst/>
              <a:cxnLst>
                <a:cxn ang="0">
                  <a:pos x="416" y="1182"/>
                </a:cxn>
                <a:cxn ang="0">
                  <a:pos x="687" y="413"/>
                </a:cxn>
                <a:cxn ang="0">
                  <a:pos x="109" y="36"/>
                </a:cxn>
                <a:cxn ang="0">
                  <a:pos x="55" y="0"/>
                </a:cxn>
                <a:cxn ang="0">
                  <a:pos x="0" y="0"/>
                </a:cxn>
                <a:cxn ang="0">
                  <a:pos x="0" y="1289"/>
                </a:cxn>
                <a:cxn ang="0">
                  <a:pos x="416" y="1182"/>
                </a:cxn>
              </a:cxnLst>
              <a:rect l="0" t="0" r="r" b="b"/>
              <a:pathLst>
                <a:path w="687" h="1289">
                  <a:moveTo>
                    <a:pt x="416" y="1182"/>
                  </a:moveTo>
                  <a:lnTo>
                    <a:pt x="687" y="413"/>
                  </a:lnTo>
                  <a:lnTo>
                    <a:pt x="109" y="36"/>
                  </a:lnTo>
                  <a:lnTo>
                    <a:pt x="55" y="0"/>
                  </a:lnTo>
                  <a:lnTo>
                    <a:pt x="0" y="0"/>
                  </a:lnTo>
                  <a:lnTo>
                    <a:pt x="0" y="1289"/>
                  </a:lnTo>
                  <a:lnTo>
                    <a:pt x="416" y="11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auto">
            <a:xfrm>
              <a:off x="0" y="394"/>
              <a:ext cx="795" cy="250"/>
            </a:xfrm>
            <a:custGeom>
              <a:avLst/>
              <a:gdLst/>
              <a:ahLst/>
              <a:cxnLst>
                <a:cxn ang="0">
                  <a:pos x="831" y="55"/>
                </a:cxn>
                <a:cxn ang="0">
                  <a:pos x="866" y="55"/>
                </a:cxn>
                <a:cxn ang="0">
                  <a:pos x="922" y="72"/>
                </a:cxn>
                <a:cxn ang="0">
                  <a:pos x="1571" y="501"/>
                </a:cxn>
                <a:cxn ang="0">
                  <a:pos x="1590" y="466"/>
                </a:cxn>
                <a:cxn ang="0">
                  <a:pos x="957" y="38"/>
                </a:cxn>
                <a:cxn ang="0">
                  <a:pos x="866" y="0"/>
                </a:cxn>
                <a:cxn ang="0">
                  <a:pos x="724" y="0"/>
                </a:cxn>
                <a:cxn ang="0">
                  <a:pos x="633" y="38"/>
                </a:cxn>
                <a:cxn ang="0">
                  <a:pos x="0" y="466"/>
                </a:cxn>
                <a:cxn ang="0">
                  <a:pos x="20" y="501"/>
                </a:cxn>
                <a:cxn ang="0">
                  <a:pos x="667" y="72"/>
                </a:cxn>
                <a:cxn ang="0">
                  <a:pos x="724" y="55"/>
                </a:cxn>
                <a:cxn ang="0">
                  <a:pos x="757" y="55"/>
                </a:cxn>
                <a:cxn ang="0">
                  <a:pos x="831" y="55"/>
                </a:cxn>
              </a:cxnLst>
              <a:rect l="0" t="0" r="r" b="b"/>
              <a:pathLst>
                <a:path w="1590" h="501">
                  <a:moveTo>
                    <a:pt x="831" y="55"/>
                  </a:moveTo>
                  <a:lnTo>
                    <a:pt x="866" y="55"/>
                  </a:lnTo>
                  <a:lnTo>
                    <a:pt x="922" y="72"/>
                  </a:lnTo>
                  <a:lnTo>
                    <a:pt x="1571" y="501"/>
                  </a:lnTo>
                  <a:lnTo>
                    <a:pt x="1590" y="466"/>
                  </a:lnTo>
                  <a:lnTo>
                    <a:pt x="957" y="38"/>
                  </a:lnTo>
                  <a:lnTo>
                    <a:pt x="866" y="0"/>
                  </a:lnTo>
                  <a:lnTo>
                    <a:pt x="724" y="0"/>
                  </a:lnTo>
                  <a:lnTo>
                    <a:pt x="633" y="38"/>
                  </a:lnTo>
                  <a:lnTo>
                    <a:pt x="0" y="466"/>
                  </a:lnTo>
                  <a:lnTo>
                    <a:pt x="20" y="501"/>
                  </a:lnTo>
                  <a:lnTo>
                    <a:pt x="667" y="72"/>
                  </a:lnTo>
                  <a:lnTo>
                    <a:pt x="724" y="55"/>
                  </a:lnTo>
                  <a:lnTo>
                    <a:pt x="757" y="55"/>
                  </a:lnTo>
                  <a:lnTo>
                    <a:pt x="831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auto">
            <a:xfrm>
              <a:off x="307" y="72"/>
              <a:ext cx="181" cy="152"/>
            </a:xfrm>
            <a:custGeom>
              <a:avLst/>
              <a:gdLst/>
              <a:ahLst/>
              <a:cxnLst>
                <a:cxn ang="0">
                  <a:pos x="362" y="303"/>
                </a:cxn>
                <a:cxn ang="0">
                  <a:pos x="362" y="123"/>
                </a:cxn>
                <a:cxn ang="0">
                  <a:pos x="349" y="101"/>
                </a:cxn>
                <a:cxn ang="0">
                  <a:pos x="336" y="80"/>
                </a:cxn>
                <a:cxn ang="0">
                  <a:pos x="321" y="61"/>
                </a:cxn>
                <a:cxn ang="0">
                  <a:pos x="304" y="44"/>
                </a:cxn>
                <a:cxn ang="0">
                  <a:pos x="284" y="29"/>
                </a:cxn>
                <a:cxn ang="0">
                  <a:pos x="261" y="16"/>
                </a:cxn>
                <a:cxn ang="0">
                  <a:pos x="239" y="8"/>
                </a:cxn>
                <a:cxn ang="0">
                  <a:pos x="214" y="1"/>
                </a:cxn>
                <a:cxn ang="0">
                  <a:pos x="189" y="0"/>
                </a:cxn>
                <a:cxn ang="0">
                  <a:pos x="162" y="0"/>
                </a:cxn>
                <a:cxn ang="0">
                  <a:pos x="138" y="4"/>
                </a:cxn>
                <a:cxn ang="0">
                  <a:pos x="115" y="10"/>
                </a:cxn>
                <a:cxn ang="0">
                  <a:pos x="91" y="20"/>
                </a:cxn>
                <a:cxn ang="0">
                  <a:pos x="72" y="33"/>
                </a:cxn>
                <a:cxn ang="0">
                  <a:pos x="53" y="51"/>
                </a:cxn>
                <a:cxn ang="0">
                  <a:pos x="33" y="67"/>
                </a:cxn>
                <a:cxn ang="0">
                  <a:pos x="18" y="88"/>
                </a:cxn>
                <a:cxn ang="0">
                  <a:pos x="9" y="109"/>
                </a:cxn>
                <a:cxn ang="0">
                  <a:pos x="0" y="123"/>
                </a:cxn>
                <a:cxn ang="0">
                  <a:pos x="0" y="303"/>
                </a:cxn>
                <a:cxn ang="0">
                  <a:pos x="362" y="303"/>
                </a:cxn>
              </a:cxnLst>
              <a:rect l="0" t="0" r="r" b="b"/>
              <a:pathLst>
                <a:path w="362" h="303">
                  <a:moveTo>
                    <a:pt x="362" y="303"/>
                  </a:moveTo>
                  <a:lnTo>
                    <a:pt x="362" y="123"/>
                  </a:lnTo>
                  <a:lnTo>
                    <a:pt x="349" y="101"/>
                  </a:lnTo>
                  <a:lnTo>
                    <a:pt x="336" y="80"/>
                  </a:lnTo>
                  <a:lnTo>
                    <a:pt x="321" y="61"/>
                  </a:lnTo>
                  <a:lnTo>
                    <a:pt x="304" y="44"/>
                  </a:lnTo>
                  <a:lnTo>
                    <a:pt x="284" y="29"/>
                  </a:lnTo>
                  <a:lnTo>
                    <a:pt x="261" y="16"/>
                  </a:lnTo>
                  <a:lnTo>
                    <a:pt x="239" y="8"/>
                  </a:lnTo>
                  <a:lnTo>
                    <a:pt x="214" y="1"/>
                  </a:lnTo>
                  <a:lnTo>
                    <a:pt x="189" y="0"/>
                  </a:lnTo>
                  <a:lnTo>
                    <a:pt x="162" y="0"/>
                  </a:lnTo>
                  <a:lnTo>
                    <a:pt x="138" y="4"/>
                  </a:lnTo>
                  <a:lnTo>
                    <a:pt x="115" y="10"/>
                  </a:lnTo>
                  <a:lnTo>
                    <a:pt x="91" y="20"/>
                  </a:lnTo>
                  <a:lnTo>
                    <a:pt x="72" y="33"/>
                  </a:lnTo>
                  <a:lnTo>
                    <a:pt x="53" y="51"/>
                  </a:lnTo>
                  <a:lnTo>
                    <a:pt x="33" y="67"/>
                  </a:lnTo>
                  <a:lnTo>
                    <a:pt x="18" y="88"/>
                  </a:lnTo>
                  <a:lnTo>
                    <a:pt x="9" y="109"/>
                  </a:lnTo>
                  <a:lnTo>
                    <a:pt x="0" y="123"/>
                  </a:lnTo>
                  <a:lnTo>
                    <a:pt x="0" y="303"/>
                  </a:lnTo>
                  <a:lnTo>
                    <a:pt x="362" y="3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390" name="Freeform 6"/>
            <p:cNvSpPr>
              <a:spLocks/>
            </p:cNvSpPr>
            <p:nvPr/>
          </p:nvSpPr>
          <p:spPr bwMode="auto">
            <a:xfrm>
              <a:off x="307" y="0"/>
              <a:ext cx="181" cy="90"/>
            </a:xfrm>
            <a:custGeom>
              <a:avLst/>
              <a:gdLst/>
              <a:ahLst/>
              <a:cxnLst>
                <a:cxn ang="0">
                  <a:pos x="0" y="126"/>
                </a:cxn>
                <a:cxn ang="0">
                  <a:pos x="9" y="107"/>
                </a:cxn>
                <a:cxn ang="0">
                  <a:pos x="18" y="86"/>
                </a:cxn>
                <a:cxn ang="0">
                  <a:pos x="33" y="68"/>
                </a:cxn>
                <a:cxn ang="0">
                  <a:pos x="53" y="51"/>
                </a:cxn>
                <a:cxn ang="0">
                  <a:pos x="72" y="33"/>
                </a:cxn>
                <a:cxn ang="0">
                  <a:pos x="91" y="21"/>
                </a:cxn>
                <a:cxn ang="0">
                  <a:pos x="115" y="10"/>
                </a:cxn>
                <a:cxn ang="0">
                  <a:pos x="138" y="4"/>
                </a:cxn>
                <a:cxn ang="0">
                  <a:pos x="162" y="0"/>
                </a:cxn>
                <a:cxn ang="0">
                  <a:pos x="189" y="0"/>
                </a:cxn>
                <a:cxn ang="0">
                  <a:pos x="214" y="0"/>
                </a:cxn>
                <a:cxn ang="0">
                  <a:pos x="239" y="6"/>
                </a:cxn>
                <a:cxn ang="0">
                  <a:pos x="261" y="16"/>
                </a:cxn>
                <a:cxn ang="0">
                  <a:pos x="284" y="29"/>
                </a:cxn>
                <a:cxn ang="0">
                  <a:pos x="304" y="42"/>
                </a:cxn>
                <a:cxn ang="0">
                  <a:pos x="321" y="61"/>
                </a:cxn>
                <a:cxn ang="0">
                  <a:pos x="336" y="81"/>
                </a:cxn>
                <a:cxn ang="0">
                  <a:pos x="349" y="100"/>
                </a:cxn>
                <a:cxn ang="0">
                  <a:pos x="362" y="126"/>
                </a:cxn>
                <a:cxn ang="0">
                  <a:pos x="362" y="179"/>
                </a:cxn>
                <a:cxn ang="0">
                  <a:pos x="349" y="157"/>
                </a:cxn>
                <a:cxn ang="0">
                  <a:pos x="336" y="133"/>
                </a:cxn>
                <a:cxn ang="0">
                  <a:pos x="321" y="114"/>
                </a:cxn>
                <a:cxn ang="0">
                  <a:pos x="304" y="99"/>
                </a:cxn>
                <a:cxn ang="0">
                  <a:pos x="284" y="83"/>
                </a:cxn>
                <a:cxn ang="0">
                  <a:pos x="261" y="69"/>
                </a:cxn>
                <a:cxn ang="0">
                  <a:pos x="239" y="61"/>
                </a:cxn>
                <a:cxn ang="0">
                  <a:pos x="214" y="57"/>
                </a:cxn>
                <a:cxn ang="0">
                  <a:pos x="189" y="54"/>
                </a:cxn>
                <a:cxn ang="0">
                  <a:pos x="162" y="54"/>
                </a:cxn>
                <a:cxn ang="0">
                  <a:pos x="138" y="57"/>
                </a:cxn>
                <a:cxn ang="0">
                  <a:pos x="115" y="64"/>
                </a:cxn>
                <a:cxn ang="0">
                  <a:pos x="91" y="73"/>
                </a:cxn>
                <a:cxn ang="0">
                  <a:pos x="72" y="86"/>
                </a:cxn>
                <a:cxn ang="0">
                  <a:pos x="53" y="104"/>
                </a:cxn>
                <a:cxn ang="0">
                  <a:pos x="33" y="120"/>
                </a:cxn>
                <a:cxn ang="0">
                  <a:pos x="18" y="140"/>
                </a:cxn>
                <a:cxn ang="0">
                  <a:pos x="9" y="163"/>
                </a:cxn>
                <a:cxn ang="0">
                  <a:pos x="0" y="179"/>
                </a:cxn>
                <a:cxn ang="0">
                  <a:pos x="0" y="126"/>
                </a:cxn>
              </a:cxnLst>
              <a:rect l="0" t="0" r="r" b="b"/>
              <a:pathLst>
                <a:path w="362" h="179">
                  <a:moveTo>
                    <a:pt x="0" y="126"/>
                  </a:moveTo>
                  <a:lnTo>
                    <a:pt x="9" y="107"/>
                  </a:lnTo>
                  <a:lnTo>
                    <a:pt x="18" y="86"/>
                  </a:lnTo>
                  <a:lnTo>
                    <a:pt x="33" y="68"/>
                  </a:lnTo>
                  <a:lnTo>
                    <a:pt x="53" y="51"/>
                  </a:lnTo>
                  <a:lnTo>
                    <a:pt x="72" y="33"/>
                  </a:lnTo>
                  <a:lnTo>
                    <a:pt x="91" y="21"/>
                  </a:lnTo>
                  <a:lnTo>
                    <a:pt x="115" y="10"/>
                  </a:lnTo>
                  <a:lnTo>
                    <a:pt x="138" y="4"/>
                  </a:lnTo>
                  <a:lnTo>
                    <a:pt x="162" y="0"/>
                  </a:lnTo>
                  <a:lnTo>
                    <a:pt x="189" y="0"/>
                  </a:lnTo>
                  <a:lnTo>
                    <a:pt x="214" y="0"/>
                  </a:lnTo>
                  <a:lnTo>
                    <a:pt x="239" y="6"/>
                  </a:lnTo>
                  <a:lnTo>
                    <a:pt x="261" y="16"/>
                  </a:lnTo>
                  <a:lnTo>
                    <a:pt x="284" y="29"/>
                  </a:lnTo>
                  <a:lnTo>
                    <a:pt x="304" y="42"/>
                  </a:lnTo>
                  <a:lnTo>
                    <a:pt x="321" y="61"/>
                  </a:lnTo>
                  <a:lnTo>
                    <a:pt x="336" y="81"/>
                  </a:lnTo>
                  <a:lnTo>
                    <a:pt x="349" y="100"/>
                  </a:lnTo>
                  <a:lnTo>
                    <a:pt x="362" y="126"/>
                  </a:lnTo>
                  <a:lnTo>
                    <a:pt x="362" y="179"/>
                  </a:lnTo>
                  <a:lnTo>
                    <a:pt x="349" y="157"/>
                  </a:lnTo>
                  <a:lnTo>
                    <a:pt x="336" y="133"/>
                  </a:lnTo>
                  <a:lnTo>
                    <a:pt x="321" y="114"/>
                  </a:lnTo>
                  <a:lnTo>
                    <a:pt x="304" y="99"/>
                  </a:lnTo>
                  <a:lnTo>
                    <a:pt x="284" y="83"/>
                  </a:lnTo>
                  <a:lnTo>
                    <a:pt x="261" y="69"/>
                  </a:lnTo>
                  <a:lnTo>
                    <a:pt x="239" y="61"/>
                  </a:lnTo>
                  <a:lnTo>
                    <a:pt x="214" y="57"/>
                  </a:lnTo>
                  <a:lnTo>
                    <a:pt x="189" y="54"/>
                  </a:lnTo>
                  <a:lnTo>
                    <a:pt x="162" y="54"/>
                  </a:lnTo>
                  <a:lnTo>
                    <a:pt x="138" y="57"/>
                  </a:lnTo>
                  <a:lnTo>
                    <a:pt x="115" y="64"/>
                  </a:lnTo>
                  <a:lnTo>
                    <a:pt x="91" y="73"/>
                  </a:lnTo>
                  <a:lnTo>
                    <a:pt x="72" y="86"/>
                  </a:lnTo>
                  <a:lnTo>
                    <a:pt x="53" y="104"/>
                  </a:lnTo>
                  <a:lnTo>
                    <a:pt x="33" y="120"/>
                  </a:lnTo>
                  <a:lnTo>
                    <a:pt x="18" y="140"/>
                  </a:lnTo>
                  <a:lnTo>
                    <a:pt x="9" y="163"/>
                  </a:lnTo>
                  <a:lnTo>
                    <a:pt x="0" y="179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auto">
            <a:xfrm>
              <a:off x="100" y="215"/>
              <a:ext cx="316" cy="313"/>
            </a:xfrm>
            <a:custGeom>
              <a:avLst/>
              <a:gdLst/>
              <a:ahLst/>
              <a:cxnLst>
                <a:cxn ang="0">
                  <a:pos x="146" y="626"/>
                </a:cxn>
                <a:cxn ang="0">
                  <a:pos x="146" y="429"/>
                </a:cxn>
                <a:cxn ang="0">
                  <a:pos x="0" y="429"/>
                </a:cxn>
                <a:cxn ang="0">
                  <a:pos x="0" y="251"/>
                </a:cxn>
                <a:cxn ang="0">
                  <a:pos x="308" y="251"/>
                </a:cxn>
                <a:cxn ang="0">
                  <a:pos x="308" y="144"/>
                </a:cxn>
                <a:cxn ang="0">
                  <a:pos x="146" y="144"/>
                </a:cxn>
                <a:cxn ang="0">
                  <a:pos x="146" y="0"/>
                </a:cxn>
                <a:cxn ang="0">
                  <a:pos x="632" y="0"/>
                </a:cxn>
                <a:cxn ang="0">
                  <a:pos x="632" y="35"/>
                </a:cxn>
                <a:cxn ang="0">
                  <a:pos x="197" y="35"/>
                </a:cxn>
                <a:cxn ang="0">
                  <a:pos x="197" y="107"/>
                </a:cxn>
                <a:cxn ang="0">
                  <a:pos x="632" y="107"/>
                </a:cxn>
                <a:cxn ang="0">
                  <a:pos x="632" y="144"/>
                </a:cxn>
                <a:cxn ang="0">
                  <a:pos x="363" y="144"/>
                </a:cxn>
                <a:cxn ang="0">
                  <a:pos x="363" y="251"/>
                </a:cxn>
                <a:cxn ang="0">
                  <a:pos x="632" y="251"/>
                </a:cxn>
                <a:cxn ang="0">
                  <a:pos x="632" y="304"/>
                </a:cxn>
                <a:cxn ang="0">
                  <a:pos x="56" y="304"/>
                </a:cxn>
                <a:cxn ang="0">
                  <a:pos x="56" y="376"/>
                </a:cxn>
                <a:cxn ang="0">
                  <a:pos x="197" y="376"/>
                </a:cxn>
                <a:cxn ang="0">
                  <a:pos x="197" y="573"/>
                </a:cxn>
                <a:cxn ang="0">
                  <a:pos x="146" y="626"/>
                </a:cxn>
              </a:cxnLst>
              <a:rect l="0" t="0" r="r" b="b"/>
              <a:pathLst>
                <a:path w="632" h="626">
                  <a:moveTo>
                    <a:pt x="146" y="626"/>
                  </a:moveTo>
                  <a:lnTo>
                    <a:pt x="146" y="429"/>
                  </a:lnTo>
                  <a:lnTo>
                    <a:pt x="0" y="429"/>
                  </a:lnTo>
                  <a:lnTo>
                    <a:pt x="0" y="251"/>
                  </a:lnTo>
                  <a:lnTo>
                    <a:pt x="308" y="251"/>
                  </a:lnTo>
                  <a:lnTo>
                    <a:pt x="308" y="144"/>
                  </a:lnTo>
                  <a:lnTo>
                    <a:pt x="146" y="144"/>
                  </a:lnTo>
                  <a:lnTo>
                    <a:pt x="146" y="0"/>
                  </a:lnTo>
                  <a:lnTo>
                    <a:pt x="632" y="0"/>
                  </a:lnTo>
                  <a:lnTo>
                    <a:pt x="632" y="35"/>
                  </a:lnTo>
                  <a:lnTo>
                    <a:pt x="197" y="35"/>
                  </a:lnTo>
                  <a:lnTo>
                    <a:pt x="197" y="107"/>
                  </a:lnTo>
                  <a:lnTo>
                    <a:pt x="632" y="107"/>
                  </a:lnTo>
                  <a:lnTo>
                    <a:pt x="632" y="144"/>
                  </a:lnTo>
                  <a:lnTo>
                    <a:pt x="363" y="144"/>
                  </a:lnTo>
                  <a:lnTo>
                    <a:pt x="363" y="251"/>
                  </a:lnTo>
                  <a:lnTo>
                    <a:pt x="632" y="251"/>
                  </a:lnTo>
                  <a:lnTo>
                    <a:pt x="632" y="304"/>
                  </a:lnTo>
                  <a:lnTo>
                    <a:pt x="56" y="304"/>
                  </a:lnTo>
                  <a:lnTo>
                    <a:pt x="56" y="376"/>
                  </a:lnTo>
                  <a:lnTo>
                    <a:pt x="197" y="376"/>
                  </a:lnTo>
                  <a:lnTo>
                    <a:pt x="197" y="573"/>
                  </a:lnTo>
                  <a:lnTo>
                    <a:pt x="146" y="6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auto">
            <a:xfrm>
              <a:off x="379" y="215"/>
              <a:ext cx="316" cy="313"/>
            </a:xfrm>
            <a:custGeom>
              <a:avLst/>
              <a:gdLst/>
              <a:ahLst/>
              <a:cxnLst>
                <a:cxn ang="0">
                  <a:pos x="488" y="626"/>
                </a:cxn>
                <a:cxn ang="0">
                  <a:pos x="488" y="429"/>
                </a:cxn>
                <a:cxn ang="0">
                  <a:pos x="634" y="429"/>
                </a:cxn>
                <a:cxn ang="0">
                  <a:pos x="634" y="251"/>
                </a:cxn>
                <a:cxn ang="0">
                  <a:pos x="326" y="251"/>
                </a:cxn>
                <a:cxn ang="0">
                  <a:pos x="326" y="144"/>
                </a:cxn>
                <a:cxn ang="0">
                  <a:pos x="488" y="144"/>
                </a:cxn>
                <a:cxn ang="0">
                  <a:pos x="488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436" y="35"/>
                </a:cxn>
                <a:cxn ang="0">
                  <a:pos x="436" y="107"/>
                </a:cxn>
                <a:cxn ang="0">
                  <a:pos x="0" y="107"/>
                </a:cxn>
                <a:cxn ang="0">
                  <a:pos x="0" y="144"/>
                </a:cxn>
                <a:cxn ang="0">
                  <a:pos x="271" y="144"/>
                </a:cxn>
                <a:cxn ang="0">
                  <a:pos x="271" y="251"/>
                </a:cxn>
                <a:cxn ang="0">
                  <a:pos x="0" y="251"/>
                </a:cxn>
                <a:cxn ang="0">
                  <a:pos x="0" y="304"/>
                </a:cxn>
                <a:cxn ang="0">
                  <a:pos x="578" y="304"/>
                </a:cxn>
                <a:cxn ang="0">
                  <a:pos x="578" y="376"/>
                </a:cxn>
                <a:cxn ang="0">
                  <a:pos x="436" y="376"/>
                </a:cxn>
                <a:cxn ang="0">
                  <a:pos x="436" y="573"/>
                </a:cxn>
                <a:cxn ang="0">
                  <a:pos x="488" y="626"/>
                </a:cxn>
              </a:cxnLst>
              <a:rect l="0" t="0" r="r" b="b"/>
              <a:pathLst>
                <a:path w="634" h="626">
                  <a:moveTo>
                    <a:pt x="488" y="626"/>
                  </a:moveTo>
                  <a:lnTo>
                    <a:pt x="488" y="429"/>
                  </a:lnTo>
                  <a:lnTo>
                    <a:pt x="634" y="429"/>
                  </a:lnTo>
                  <a:lnTo>
                    <a:pt x="634" y="251"/>
                  </a:lnTo>
                  <a:lnTo>
                    <a:pt x="326" y="251"/>
                  </a:lnTo>
                  <a:lnTo>
                    <a:pt x="326" y="144"/>
                  </a:lnTo>
                  <a:lnTo>
                    <a:pt x="488" y="144"/>
                  </a:lnTo>
                  <a:lnTo>
                    <a:pt x="488" y="0"/>
                  </a:lnTo>
                  <a:lnTo>
                    <a:pt x="0" y="0"/>
                  </a:lnTo>
                  <a:lnTo>
                    <a:pt x="0" y="35"/>
                  </a:lnTo>
                  <a:lnTo>
                    <a:pt x="436" y="35"/>
                  </a:lnTo>
                  <a:lnTo>
                    <a:pt x="436" y="107"/>
                  </a:lnTo>
                  <a:lnTo>
                    <a:pt x="0" y="107"/>
                  </a:lnTo>
                  <a:lnTo>
                    <a:pt x="0" y="144"/>
                  </a:lnTo>
                  <a:lnTo>
                    <a:pt x="271" y="144"/>
                  </a:lnTo>
                  <a:lnTo>
                    <a:pt x="271" y="251"/>
                  </a:lnTo>
                  <a:lnTo>
                    <a:pt x="0" y="251"/>
                  </a:lnTo>
                  <a:lnTo>
                    <a:pt x="0" y="304"/>
                  </a:lnTo>
                  <a:lnTo>
                    <a:pt x="578" y="304"/>
                  </a:lnTo>
                  <a:lnTo>
                    <a:pt x="578" y="376"/>
                  </a:lnTo>
                  <a:lnTo>
                    <a:pt x="436" y="376"/>
                  </a:lnTo>
                  <a:lnTo>
                    <a:pt x="436" y="573"/>
                  </a:lnTo>
                  <a:lnTo>
                    <a:pt x="488" y="6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16386" name="Picture 2" descr="An0231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5257800"/>
            <a:ext cx="1219200" cy="1236133"/>
          </a:xfrm>
          <a:prstGeom prst="rect">
            <a:avLst/>
          </a:prstGeom>
          <a:noFill/>
        </p:spPr>
      </p:pic>
      <p:pic>
        <p:nvPicPr>
          <p:cNvPr id="16385" name="Picture 1" descr="Bd0571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878214">
            <a:off x="6882679" y="3571700"/>
            <a:ext cx="896154" cy="1601577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1219200" y="762000"/>
            <a:ext cx="6324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i="1" dirty="0" err="1" smtClean="0"/>
              <a:t>р</a:t>
            </a:r>
            <a:r>
              <a:rPr lang="ru-RU" sz="7200" i="1" dirty="0" smtClean="0"/>
              <a:t> о  б к а л  </a:t>
            </a:r>
            <a:r>
              <a:rPr lang="ru-RU" sz="7200" i="1" dirty="0" err="1" smtClean="0"/>
              <a:t>ь</a:t>
            </a:r>
            <a:r>
              <a:rPr lang="ru-RU" sz="7200" dirty="0" smtClean="0"/>
              <a:t> 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37713"/>
            <a:ext cx="9204684" cy="689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D:\Лена_Игорь\Картинки для Лены\мультимедиа\AG00432_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43574" y="228600"/>
            <a:ext cx="3400426" cy="2286000"/>
          </a:xfrm>
          <a:prstGeom prst="rect">
            <a:avLst/>
          </a:prstGeom>
          <a:noFill/>
        </p:spPr>
      </p:pic>
      <p:pic>
        <p:nvPicPr>
          <p:cNvPr id="1028" name="Picture 4" descr="D:\Лена_Игорь\Картинки для Лены\мультимедиа\J0095737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3429000"/>
            <a:ext cx="4259072" cy="2438400"/>
          </a:xfrm>
          <a:prstGeom prst="rect">
            <a:avLst/>
          </a:prstGeom>
          <a:noFill/>
        </p:spPr>
      </p:pic>
      <p:pic>
        <p:nvPicPr>
          <p:cNvPr id="5" name="Amanda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7848600" y="5562600"/>
            <a:ext cx="990600" cy="990600"/>
          </a:xfrm>
          <a:prstGeom prst="rect">
            <a:avLst/>
          </a:prstGeom>
        </p:spPr>
      </p:pic>
      <p:pic>
        <p:nvPicPr>
          <p:cNvPr id="8194" name="Picture 2" descr="D:\Лена_Игорь\Картинки для Лены\мультимедиа\J0095744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2918948">
            <a:off x="6529954" y="2660998"/>
            <a:ext cx="1295400" cy="16500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646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021508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0"/>
            <a:ext cx="4648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Oval 2"/>
          <p:cNvSpPr>
            <a:spLocks noChangeArrowheads="1"/>
          </p:cNvSpPr>
          <p:nvPr/>
        </p:nvSpPr>
        <p:spPr bwMode="auto">
          <a:xfrm>
            <a:off x="3124200" y="2895600"/>
            <a:ext cx="990600" cy="1066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latin typeface="Calibri" pitchFamily="34" charset="0"/>
                <a:cs typeface="Arial" pitchFamily="34" charset="0"/>
              </a:rPr>
              <a:t>д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4495800" y="4191000"/>
            <a:ext cx="990600" cy="1066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т</a:t>
            </a: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3200400" y="4267200"/>
            <a:ext cx="914400" cy="1066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в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4419600" y="2895600"/>
            <a:ext cx="990600" cy="1143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latin typeface="Calibri" pitchFamily="34" charset="0"/>
                <a:cs typeface="Arial" pitchFamily="34" charset="0"/>
              </a:rPr>
              <a:t>л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01000" cy="35052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5EE739"/>
                </a:solidFill>
              </a:rPr>
              <a:t>Слова с </a:t>
            </a:r>
            <a:br>
              <a:rPr lang="ru-RU" dirty="0" smtClean="0">
                <a:solidFill>
                  <a:srgbClr val="5EE739"/>
                </a:solidFill>
              </a:rPr>
            </a:br>
            <a:r>
              <a:rPr lang="ru-RU" dirty="0" smtClean="0">
                <a:solidFill>
                  <a:srgbClr val="5EE739"/>
                </a:solidFill>
              </a:rPr>
              <a:t>непроизносимыми согласными в корне слова</a:t>
            </a:r>
            <a:endParaRPr lang="ru-RU" dirty="0">
              <a:solidFill>
                <a:srgbClr val="5EE73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4800600" y="5334000"/>
            <a:ext cx="3962400" cy="1219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000" dirty="0" smtClean="0"/>
              <a:t>Выполнила : учитель начальных классов МОУ «СОШ №58» </a:t>
            </a:r>
          </a:p>
          <a:p>
            <a:pPr algn="just"/>
            <a:r>
              <a:rPr lang="ru-RU" sz="2000" dirty="0" smtClean="0"/>
              <a:t>г. Омска  Степанова Елена Юрьевна</a:t>
            </a:r>
            <a:endParaRPr lang="ru-RU" sz="2000" dirty="0"/>
          </a:p>
        </p:txBody>
      </p:sp>
      <p:pic>
        <p:nvPicPr>
          <p:cNvPr id="4" name="Picture 2" descr="D:\Лена_Игорь\Картинки для Лены\мультимедиа\AG00012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953000"/>
            <a:ext cx="19050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990600"/>
            <a:ext cx="81534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Памятка « Умение ставить учебную задачу»:</a:t>
            </a:r>
          </a:p>
          <a:p>
            <a:pPr lvl="0"/>
            <a:r>
              <a:rPr lang="ru-RU" sz="4400" dirty="0" smtClean="0"/>
              <a:t>-Что я  узнаю на уроке?</a:t>
            </a:r>
          </a:p>
          <a:p>
            <a:pPr lvl="0"/>
            <a:r>
              <a:rPr lang="ru-RU" sz="4400" dirty="0" smtClean="0"/>
              <a:t>-Чему научусь?</a:t>
            </a:r>
          </a:p>
          <a:p>
            <a:pPr lvl="0"/>
            <a:r>
              <a:rPr lang="ru-RU" sz="4400" dirty="0" smtClean="0"/>
              <a:t>-Где могут пригодиться эти знания?</a:t>
            </a:r>
            <a:endParaRPr lang="ru-RU" sz="4400" dirty="0"/>
          </a:p>
        </p:txBody>
      </p:sp>
      <p:pic>
        <p:nvPicPr>
          <p:cNvPr id="4" name="Picture 12" descr="ag0031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4267200"/>
            <a:ext cx="2357438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60960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нужно подобрать   однокоренное</a:t>
            </a:r>
            <a:r>
              <a:rPr kumimoji="0" lang="ru-RU" sz="6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слово,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котором непроизносимая</a:t>
            </a:r>
            <a:r>
              <a:rPr kumimoji="0" lang="ru-RU" sz="6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6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6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огл</a:t>
            </a:r>
            <a:r>
              <a:rPr lang="ru-RU" sz="6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асная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четко слышится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95400"/>
            <a:ext cx="193852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800600" y="533400"/>
            <a:ext cx="4572000" cy="4312920"/>
          </a:xfrm>
        </p:spPr>
        <p:txBody>
          <a:bodyPr/>
          <a:lstStyle/>
          <a:p>
            <a:pPr algn="ctr"/>
            <a:r>
              <a:rPr lang="ru-RU" dirty="0" smtClean="0"/>
              <a:t>Титов Герман </a:t>
            </a:r>
          </a:p>
          <a:p>
            <a:pPr algn="ctr">
              <a:buNone/>
            </a:pPr>
            <a:r>
              <a:rPr lang="ru-RU" dirty="0" smtClean="0"/>
              <a:t>Степанович</a:t>
            </a:r>
            <a:endParaRPr lang="ru-RU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1752600"/>
            <a:ext cx="1905000" cy="2747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3"/>
          <p:cNvSpPr txBox="1">
            <a:spLocks/>
          </p:cNvSpPr>
          <p:nvPr/>
        </p:nvSpPr>
        <p:spPr>
          <a:xfrm>
            <a:off x="0" y="457200"/>
            <a:ext cx="4267200" cy="3810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Гагарин Юрий Алексеевич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3962400"/>
            <a:ext cx="1905000" cy="2764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Содержимое 3"/>
          <p:cNvSpPr txBox="1">
            <a:spLocks/>
          </p:cNvSpPr>
          <p:nvPr/>
        </p:nvSpPr>
        <p:spPr>
          <a:xfrm>
            <a:off x="2209800" y="2743200"/>
            <a:ext cx="4267200" cy="3810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ru-RU" sz="2600" dirty="0" smtClean="0"/>
              <a:t>Терешкова Валентина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Владимировна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62000"/>
            <a:ext cx="8229600" cy="43891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5400" u="sng" dirty="0" smtClean="0">
                <a:solidFill>
                  <a:schemeClr val="bg2">
                    <a:lumMod val="50000"/>
                  </a:schemeClr>
                </a:solidFill>
              </a:rPr>
              <a:t>Самоконтроль</a:t>
            </a:r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 :</a:t>
            </a:r>
          </a:p>
          <a:p>
            <a:pPr lvl="0"/>
            <a:r>
              <a:rPr lang="ru-RU" sz="4400" dirty="0" smtClean="0"/>
              <a:t>Сравни свою работу с образцом. </a:t>
            </a:r>
          </a:p>
          <a:p>
            <a:pPr lvl="0"/>
            <a:r>
              <a:rPr lang="ru-RU" sz="4400" dirty="0" smtClean="0"/>
              <a:t>Найди ошибки и исправь их.</a:t>
            </a:r>
          </a:p>
          <a:p>
            <a:pPr lvl="0"/>
            <a:r>
              <a:rPr lang="ru-RU" sz="4400" dirty="0" smtClean="0"/>
              <a:t>Дай качественную оценку своей работы?</a:t>
            </a:r>
          </a:p>
          <a:p>
            <a:endParaRPr lang="ru-RU" dirty="0"/>
          </a:p>
        </p:txBody>
      </p:sp>
      <p:pic>
        <p:nvPicPr>
          <p:cNvPr id="4" name="Picture 12" descr="ag0031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4267200"/>
            <a:ext cx="2357438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277</TotalTime>
  <Words>190</Words>
  <PresentationFormat>Экран (4:3)</PresentationFormat>
  <Paragraphs>56</Paragraphs>
  <Slides>15</Slides>
  <Notes>2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Слайд 1</vt:lpstr>
      <vt:lpstr>Слайд 2</vt:lpstr>
      <vt:lpstr>Слайд 3</vt:lpstr>
      <vt:lpstr>Слайд 4</vt:lpstr>
      <vt:lpstr>Слова с  непроизносимыми согласными в корне слова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 с  непроизносимыми согласными в корне слова</dc:title>
  <dc:creator>Лена и Игорь</dc:creator>
  <cp:lastModifiedBy>Игорь и Лна</cp:lastModifiedBy>
  <cp:revision>71</cp:revision>
  <dcterms:created xsi:type="dcterms:W3CDTF">2009-11-25T09:25:57Z</dcterms:created>
  <dcterms:modified xsi:type="dcterms:W3CDTF">2009-12-03T05:30:11Z</dcterms:modified>
</cp:coreProperties>
</file>