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7" r:id="rId8"/>
    <p:sldId id="264" r:id="rId9"/>
    <p:sldId id="268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0809" autoAdjust="0"/>
  </p:normalViewPr>
  <p:slideViewPr>
    <p:cSldViewPr>
      <p:cViewPr varScale="1">
        <p:scale>
          <a:sx n="84" d="100"/>
          <a:sy n="84" d="100"/>
        </p:scale>
        <p:origin x="-11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image" Target="../media/image3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image" Target="../media/image3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package" Target="../embeddings/_________Microsoft_Office_Word1.docx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hyperlink" Target="http://www.bing.com/images/search?q=%d1%84%d0%be%d1%82%d0%be+%d1%86%d0%b2%d0%b5%d1%82%d1%8b+%d0%bd%d0%b0%d1%80%d1%86%d0%b8%d1%81%d1%81&amp;FORM=IGRE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857761"/>
            <a:ext cx="8458200" cy="1000132"/>
          </a:xfrm>
        </p:spPr>
        <p:txBody>
          <a:bodyPr>
            <a:normAutofit fontScale="90000"/>
          </a:bodyPr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Степень с рациональным показателем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218-531-639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9" name="Формула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Домашняя работа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4296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 11 прочитать №197, 195.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№73 страница 70 из задания для обучения и 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614364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857232"/>
            <a:ext cx="3500462" cy="571503"/>
          </a:xfrm>
        </p:spPr>
        <p:txBody>
          <a:bodyPr>
            <a:noAutofit/>
          </a:bodyPr>
          <a:lstStyle/>
          <a:p>
            <a:r>
              <a:rPr lang="ru-RU" sz="4000" b="0" i="1" dirty="0" smtClean="0">
                <a:latin typeface="Times New Roman" pitchFamily="18" charset="0"/>
                <a:cs typeface="Times New Roman" pitchFamily="18" charset="0"/>
              </a:rPr>
              <a:t>Молодцы !</a:t>
            </a:r>
            <a:r>
              <a:rPr lang="ru-RU" sz="4000" b="0" i="1" dirty="0" smtClean="0"/>
              <a:t/>
            </a:r>
            <a:br>
              <a:rPr lang="ru-RU" sz="4000" b="0" i="1" dirty="0" smtClean="0"/>
            </a:br>
            <a:endParaRPr lang="ru-RU" sz="40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928934"/>
            <a:ext cx="2319326" cy="207917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Documents and Settings\All Users\Документы\Мои рисунки\Образцы рисунков\Водяные лили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420000">
            <a:off x="3542620" y="1254229"/>
            <a:ext cx="4557546" cy="388068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7215206" y="621508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Используемая литература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Алгебра. Учебник для 9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классаобщеобразовательных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учреждений /Ю.Н. Макарычев,  Н.Г.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С.Б. Суворова; Под ред.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М.: Просвещение, 2008 год.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2.Алгебра 9 класс. Задания для обучения и развития учащихся./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Лебедницева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Беленкова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Е.Ю. – М.: Интеллект- Центр ,2004 год.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614364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Вычислите устно запишите в таблицу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буквы , связанные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найденными ответами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54551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 smtClean="0"/>
              <a:t>В        </a:t>
            </a:r>
            <a:r>
              <a:rPr lang="ru-RU" sz="3800" dirty="0" smtClean="0"/>
              <a:t>       =</a:t>
            </a:r>
            <a:endParaRPr lang="ru-RU" sz="3800" dirty="0" smtClean="0"/>
          </a:p>
          <a:p>
            <a:r>
              <a:rPr lang="ru-RU" sz="3800" dirty="0" smtClean="0"/>
              <a:t>Т               =                                           </a:t>
            </a:r>
          </a:p>
          <a:p>
            <a:r>
              <a:rPr lang="ru-RU" sz="3800" dirty="0" smtClean="0"/>
              <a:t>Ц              =                      </a:t>
            </a:r>
          </a:p>
          <a:p>
            <a:r>
              <a:rPr lang="ru-RU" sz="3800" dirty="0" smtClean="0"/>
              <a:t>Е               =                                            </a:t>
            </a:r>
          </a:p>
          <a:p>
            <a:r>
              <a:rPr lang="ru-RU" sz="3800" dirty="0" smtClean="0"/>
              <a:t>Ы              =</a:t>
            </a:r>
          </a:p>
          <a:p>
            <a:pPr>
              <a:buNone/>
            </a:pPr>
            <a:r>
              <a:rPr lang="ru-RU" sz="3800" dirty="0" smtClean="0"/>
              <a:t>                                                        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                       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    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356100" y="3289300"/>
          <a:ext cx="431800" cy="279400"/>
        </p:xfrm>
        <a:graphic>
          <a:graphicData uri="http://schemas.openxmlformats.org/presentationml/2006/ole">
            <p:oleObj spid="_x0000_s1026" name="Формула" r:id="rId3" imgW="431640" imgH="27936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7553" y="2857496"/>
          <a:ext cx="5238745" cy="87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357"/>
                <a:gridCol w="888141"/>
                <a:gridCol w="1047749"/>
                <a:gridCol w="1047749"/>
                <a:gridCol w="1047749"/>
              </a:tblGrid>
              <a:tr h="4367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7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524808"/>
          <a:ext cx="1000132" cy="551797"/>
        </p:xfrm>
        <a:graphic>
          <a:graphicData uri="http://schemas.openxmlformats.org/presentationml/2006/ole">
            <p:oleObj spid="_x0000_s1028" name="Формула" r:id="rId5" imgW="36828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85852" y="1857364"/>
          <a:ext cx="1108715" cy="769944"/>
        </p:xfrm>
        <a:graphic>
          <a:graphicData uri="http://schemas.openxmlformats.org/presentationml/2006/ole">
            <p:oleObj spid="_x0000_s1029" name="Формула" r:id="rId6" imgW="253800" imgH="30456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285852" y="2500306"/>
          <a:ext cx="1000132" cy="785818"/>
        </p:xfrm>
        <a:graphic>
          <a:graphicData uri="http://schemas.openxmlformats.org/presentationml/2006/ole">
            <p:oleObj spid="_x0000_s1030" name="Формула" r:id="rId7" imgW="393480" imgH="30456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285852" y="3143248"/>
          <a:ext cx="1000131" cy="727369"/>
        </p:xfrm>
        <a:graphic>
          <a:graphicData uri="http://schemas.openxmlformats.org/presentationml/2006/ole">
            <p:oleObj spid="_x0000_s1031" name="Формула" r:id="rId8" imgW="177480" imgH="30456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285852" y="3771149"/>
          <a:ext cx="928694" cy="782059"/>
        </p:xfrm>
        <a:graphic>
          <a:graphicData uri="http://schemas.openxmlformats.org/presentationml/2006/ole">
            <p:oleObj spid="_x0000_s1032" name="Формула" r:id="rId9" imgW="241200" imgH="203040" progId="Equation.3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4857760"/>
            <a:ext cx="8458200" cy="122237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92933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Запишите в таблицу буквы ,связанные с      найденными ответами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4831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              =       </a:t>
            </a:r>
          </a:p>
          <a:p>
            <a:r>
              <a:rPr lang="ru-RU" sz="3200" dirty="0" smtClean="0"/>
              <a:t>Т               =2                                           </a:t>
            </a:r>
          </a:p>
          <a:p>
            <a:r>
              <a:rPr lang="ru-RU" sz="3200" dirty="0" smtClean="0"/>
              <a:t>Ц              =10                      </a:t>
            </a:r>
          </a:p>
          <a:p>
            <a:r>
              <a:rPr lang="ru-RU" sz="3200" dirty="0" smtClean="0"/>
              <a:t>Е               =4                                            </a:t>
            </a:r>
          </a:p>
          <a:p>
            <a:r>
              <a:rPr lang="ru-RU" sz="3200" dirty="0" smtClean="0"/>
              <a:t>Ы              =0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      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356100" y="3289300"/>
          <a:ext cx="431800" cy="279400"/>
        </p:xfrm>
        <a:graphic>
          <a:graphicData uri="http://schemas.openxmlformats.org/presentationml/2006/ole">
            <p:oleObj spid="_x0000_s4098" name="Формула" r:id="rId3" imgW="431640" imgH="27936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7619" y="2857496"/>
          <a:ext cx="5095870" cy="108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29"/>
                <a:gridCol w="863919"/>
                <a:gridCol w="1019174"/>
                <a:gridCol w="1019174"/>
                <a:gridCol w="1019174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10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1/6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77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/>
                        <a:t>ц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в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е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т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/>
                        <a:t>ы</a:t>
                      </a:r>
                      <a:endParaRPr lang="ru-RU" sz="28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9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571612"/>
          <a:ext cx="1000132" cy="551797"/>
        </p:xfrm>
        <a:graphic>
          <a:graphicData uri="http://schemas.openxmlformats.org/presentationml/2006/ole">
            <p:oleObj spid="_x0000_s4100" name="Формула" r:id="rId5" imgW="36828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85852" y="1857364"/>
          <a:ext cx="1108715" cy="769944"/>
        </p:xfrm>
        <a:graphic>
          <a:graphicData uri="http://schemas.openxmlformats.org/presentationml/2006/ole">
            <p:oleObj spid="_x0000_s4101" name="Формула" r:id="rId6" imgW="253800" imgH="30456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285852" y="2500306"/>
          <a:ext cx="1000132" cy="785818"/>
        </p:xfrm>
        <a:graphic>
          <a:graphicData uri="http://schemas.openxmlformats.org/presentationml/2006/ole">
            <p:oleObj spid="_x0000_s4102" name="Формула" r:id="rId7" imgW="393480" imgH="30456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285852" y="3143248"/>
          <a:ext cx="1000131" cy="727369"/>
        </p:xfrm>
        <a:graphic>
          <a:graphicData uri="http://schemas.openxmlformats.org/presentationml/2006/ole">
            <p:oleObj spid="_x0000_s4103" name="Формула" r:id="rId8" imgW="177480" imgH="30456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285852" y="3771149"/>
          <a:ext cx="928694" cy="782059"/>
        </p:xfrm>
        <a:graphic>
          <a:graphicData uri="http://schemas.openxmlformats.org/presentationml/2006/ole">
            <p:oleObj spid="_x0000_s4104" name="Формула" r:id="rId9" imgW="241200" imgH="2030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643174" y="1428735"/>
          <a:ext cx="571504" cy="776517"/>
        </p:xfrm>
        <a:graphic>
          <a:graphicData uri="http://schemas.openxmlformats.org/presentationml/2006/ole">
            <p:oleObj spid="_x0000_s4105" name="Формула" r:id="rId10" imgW="152280" imgH="39348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358082" y="60007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10482" y="61531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6644" y="628652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3573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Цветы –издавна привлекали внимание человека .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Людей восхищала их красота и аромат.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6715171" cy="466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336823"/>
          <a:ext cx="4500562" cy="652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675"/>
                <a:gridCol w="2322887"/>
              </a:tblGrid>
              <a:tr h="4516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цветы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6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Гладиолус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Василек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Ландыш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Пион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Жасмин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26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Нарцисс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Незабудка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Водяная лилия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Роза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Фиалка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59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Плющ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2428875" y="785813"/>
          <a:ext cx="746125" cy="477837"/>
        </p:xfrm>
        <a:graphic>
          <a:graphicData uri="http://schemas.openxmlformats.org/presentationml/2006/ole">
            <p:oleObj spid="_x0000_s5122" name="Формула" r:id="rId3" imgW="31716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428860" y="1071546"/>
          <a:ext cx="1096128" cy="571504"/>
        </p:xfrm>
        <a:graphic>
          <a:graphicData uri="http://schemas.openxmlformats.org/presentationml/2006/ole">
            <p:oleObj spid="_x0000_s5124" name="Формула" r:id="rId4" imgW="393480" imgH="30456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428860" y="1785926"/>
          <a:ext cx="673558" cy="428628"/>
        </p:xfrm>
        <a:graphic>
          <a:graphicData uri="http://schemas.openxmlformats.org/presentationml/2006/ole">
            <p:oleObj spid="_x0000_s5125" name="Формула" r:id="rId5" imgW="291960" imgH="1904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00297" y="2143116"/>
          <a:ext cx="1125149" cy="642942"/>
        </p:xfrm>
        <a:graphic>
          <a:graphicData uri="http://schemas.openxmlformats.org/presentationml/2006/ole">
            <p:oleObj spid="_x0000_s5126" name="Формула" r:id="rId6" imgW="393480" imgH="41904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285984" y="2786058"/>
          <a:ext cx="1500198" cy="428628"/>
        </p:xfrm>
        <a:graphic>
          <a:graphicData uri="http://schemas.openxmlformats.org/presentationml/2006/ole">
            <p:oleObj spid="_x0000_s5127" name="Формула" r:id="rId7" imgW="749160" imgH="2412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285984" y="3214686"/>
          <a:ext cx="1357322" cy="571504"/>
        </p:xfrm>
        <a:graphic>
          <a:graphicData uri="http://schemas.openxmlformats.org/presentationml/2006/ole">
            <p:oleObj spid="_x0000_s5128" name="Формула" r:id="rId8" imgW="545760" imgH="2412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285984" y="3714752"/>
          <a:ext cx="1643074" cy="571504"/>
        </p:xfrm>
        <a:graphic>
          <a:graphicData uri="http://schemas.openxmlformats.org/presentationml/2006/ole">
            <p:oleObj spid="_x0000_s5129" name="Формула" r:id="rId9" imgW="698400" imgH="39348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143107" y="4342106"/>
          <a:ext cx="2035983" cy="444215"/>
        </p:xfrm>
        <a:graphic>
          <a:graphicData uri="http://schemas.openxmlformats.org/presentationml/2006/ole">
            <p:oleObj spid="_x0000_s5131" name="Формула" r:id="rId10" imgW="952200" imgH="2538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143108" y="4822912"/>
          <a:ext cx="1900250" cy="463476"/>
        </p:xfrm>
        <a:graphic>
          <a:graphicData uri="http://schemas.openxmlformats.org/presentationml/2006/ole">
            <p:oleObj spid="_x0000_s5132" name="Формула" r:id="rId11" imgW="1041120" imgH="2538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285984" y="5286388"/>
          <a:ext cx="1714512" cy="500066"/>
        </p:xfrm>
        <a:graphic>
          <a:graphicData uri="http://schemas.openxmlformats.org/presentationml/2006/ole">
            <p:oleObj spid="_x0000_s5133" name="Формула" r:id="rId12" imgW="609480" imgH="29196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357422" y="5715016"/>
          <a:ext cx="1603802" cy="562755"/>
        </p:xfrm>
        <a:graphic>
          <a:graphicData uri="http://schemas.openxmlformats.org/presentationml/2006/ole">
            <p:oleObj spid="_x0000_s5134" name="Формула" r:id="rId13" imgW="711000" imgH="24120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500298" y="6286520"/>
          <a:ext cx="1357322" cy="571480"/>
        </p:xfrm>
        <a:graphic>
          <a:graphicData uri="http://schemas.openxmlformats.org/presentationml/2006/ole">
            <p:oleObj spid="_x0000_s5135" name="Формула" r:id="rId14" imgW="774360" imgH="304560" progId="Equation.3">
              <p:embed/>
            </p:oleObj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143504" y="273727"/>
          <a:ext cx="3143272" cy="658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21"/>
                <a:gridCol w="1924451"/>
              </a:tblGrid>
              <a:tr h="47032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Знаки зодиака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Овен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Телец 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Близнецы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07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1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Лев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Дева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0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Весы</a:t>
                      </a:r>
                    </a:p>
                    <a:p>
                      <a:pPr algn="ctr"/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Скорпион</a:t>
                      </a: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Стрелец</a:t>
                      </a: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Козерог</a:t>
                      </a:r>
                    </a:p>
                  </a:txBody>
                  <a:tcPr/>
                </a:tc>
              </a:tr>
              <a:tr h="4703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Водолей</a:t>
                      </a:r>
                    </a:p>
                  </a:txBody>
                  <a:tcPr/>
                </a:tc>
              </a:tr>
              <a:tr h="6280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-0.5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Рыбы  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572132" y="2071678"/>
          <a:ext cx="428628" cy="571504"/>
        </p:xfrm>
        <a:graphic>
          <a:graphicData uri="http://schemas.openxmlformats.org/presentationml/2006/ole">
            <p:oleObj spid="_x0000_s5136" name="Формула" r:id="rId15" imgW="215640" imgH="39348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429256" y="4357694"/>
          <a:ext cx="428628" cy="527056"/>
        </p:xfrm>
        <a:graphic>
          <a:graphicData uri="http://schemas.openxmlformats.org/presentationml/2006/ole">
            <p:oleObj spid="_x0000_s5137" name="Формула" r:id="rId16" imgW="228600" imgH="393480" progId="Equation.3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358082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009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Овен                                Весы           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василек                                                         роза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Телец-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ландыш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Скорпион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пион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Близнецы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жасмин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Стрелец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нарцисс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Рак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Водяная лилия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Козерог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плющ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Лев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гладиолус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Водолей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фиалка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Дева                                                     Рыбы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Астра                                                      незабудка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asil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0"/>
            <a:ext cx="1020543" cy="857232"/>
          </a:xfrm>
          <a:prstGeom prst="rect">
            <a:avLst/>
          </a:prstGeom>
        </p:spPr>
      </p:pic>
      <p:pic>
        <p:nvPicPr>
          <p:cNvPr id="5" name="Рисунок 4" descr="жасм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857364"/>
            <a:ext cx="1071570" cy="928694"/>
          </a:xfrm>
          <a:prstGeom prst="rect">
            <a:avLst/>
          </a:prstGeom>
        </p:spPr>
      </p:pic>
      <p:pic>
        <p:nvPicPr>
          <p:cNvPr id="6" name="Рисунок 5" descr="роз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0"/>
            <a:ext cx="1143008" cy="928670"/>
          </a:xfrm>
          <a:prstGeom prst="rect">
            <a:avLst/>
          </a:prstGeom>
        </p:spPr>
      </p:pic>
      <p:pic>
        <p:nvPicPr>
          <p:cNvPr id="7" name="Рисунок 6" descr="ландыш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857232"/>
            <a:ext cx="1000132" cy="928694"/>
          </a:xfrm>
          <a:prstGeom prst="rect">
            <a:avLst/>
          </a:prstGeom>
        </p:spPr>
      </p:pic>
      <p:pic>
        <p:nvPicPr>
          <p:cNvPr id="8" name="Рисунок 7" descr="пи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928670"/>
            <a:ext cx="1143008" cy="833410"/>
          </a:xfrm>
          <a:prstGeom prst="rect">
            <a:avLst/>
          </a:prstGeom>
        </p:spPr>
      </p:pic>
      <p:pic>
        <p:nvPicPr>
          <p:cNvPr id="10" name="Рисунок 9" descr="гладиол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3786190"/>
            <a:ext cx="1000132" cy="1071555"/>
          </a:xfrm>
          <a:prstGeom prst="rect">
            <a:avLst/>
          </a:prstGeom>
        </p:spPr>
      </p:pic>
      <p:pic>
        <p:nvPicPr>
          <p:cNvPr id="11" name="Рисунок 10" descr="астра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5143512"/>
            <a:ext cx="1357322" cy="1214446"/>
          </a:xfrm>
          <a:prstGeom prst="rect">
            <a:avLst/>
          </a:prstGeom>
        </p:spPr>
      </p:pic>
      <p:pic>
        <p:nvPicPr>
          <p:cNvPr id="12" name="Рисунок 11" descr="плющ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3143248"/>
            <a:ext cx="1143008" cy="914391"/>
          </a:xfrm>
          <a:prstGeom prst="rect">
            <a:avLst/>
          </a:prstGeom>
        </p:spPr>
      </p:pic>
      <p:pic>
        <p:nvPicPr>
          <p:cNvPr id="13" name="Рисунок 12" descr="falka[1]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4000504"/>
            <a:ext cx="1214446" cy="1000132"/>
          </a:xfrm>
          <a:prstGeom prst="rect">
            <a:avLst/>
          </a:prstGeom>
        </p:spPr>
      </p:pic>
      <p:pic>
        <p:nvPicPr>
          <p:cNvPr id="14" name="Picture 2" descr="H:\Documents and Settings\All Users\Документы\Мои рисунки\Образцы рисунков\Водяные лили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2643182"/>
            <a:ext cx="1071570" cy="900090"/>
          </a:xfrm>
          <a:prstGeom prst="rect">
            <a:avLst/>
          </a:prstGeom>
          <a:noFill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643834" y="5143512"/>
          <a:ext cx="1857388" cy="1214446"/>
        </p:xfrm>
        <a:graphic>
          <a:graphicData uri="http://schemas.openxmlformats.org/presentationml/2006/ole">
            <p:oleObj spid="_x0000_s18434" name="Документ" r:id="rId13" imgW="5959602" imgH="3648075" progId="Word.Document.12">
              <p:embed/>
            </p:oleObj>
          </a:graphicData>
        </a:graphic>
      </p:graphicFrame>
      <p:pic>
        <p:nvPicPr>
          <p:cNvPr id="18436" name="Picture 4" descr="http://ts1.mm.bing.net/images/thumbnail.aspx?q=1244137590354&amp;id=2e9e3bb4fa7582112c4ff32e81405b2c&amp;tmaxh=8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48" y="2000240"/>
            <a:ext cx="1071570" cy="8572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58082" y="628652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289300"/>
          <a:ext cx="114300" cy="279400"/>
        </p:xfrm>
        <a:graphic>
          <a:graphicData uri="http://schemas.openxmlformats.org/presentationml/2006/ole">
            <p:oleObj spid="_x0000_s19458" name="Формула" r:id="rId3" imgW="114120" imgH="279360" progId="Equation.3">
              <p:embed/>
            </p:oleObj>
          </a:graphicData>
        </a:graphic>
      </p:graphicFrame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202894" y="154373"/>
            <a:ext cx="5857917" cy="654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00958" y="621508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42852"/>
          <a:ext cx="7246682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486"/>
                <a:gridCol w="1005486"/>
                <a:gridCol w="1005486"/>
                <a:gridCol w="1005486"/>
                <a:gridCol w="1005486"/>
                <a:gridCol w="830486"/>
                <a:gridCol w="714380"/>
                <a:gridCol w="674386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857364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3071810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водное растение семейства кувшинковых, имеет листья круглой формы,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диаметром до         м, которые выдерживают на себе груз до 50 кг. Ароматные цветки этого растения достигают от           до            см в диаметре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раскрываются вечером. К утру белые лепестки розовеют и смыкаются,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 дня снова раскрываются, но становятся малиновыми. В течение второй ночи темнеют, а наутро закрываются и опускаются под воду, где из них развиваются плоды. Это удивительное растение было впервые найдено в амазонских джунглях английской экспедицией в                        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было названо в честь  королевы    </a:t>
            </a:r>
            <a:r>
              <a:rPr lang="ru-RU" dirty="0" smtClean="0"/>
              <a:t>	.			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071670" y="3429000"/>
            <a:ext cx="428628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71475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5214942" y="3714752"/>
            <a:ext cx="428628" cy="285752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286116" y="5000636"/>
            <a:ext cx="1285884" cy="285752"/>
          </a:xfrm>
          <a:prstGeom prst="flowChartProcess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614364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42852"/>
          <a:ext cx="7246682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486"/>
                <a:gridCol w="1005486"/>
                <a:gridCol w="1005486"/>
                <a:gridCol w="1005486"/>
                <a:gridCol w="1005486"/>
                <a:gridCol w="830486"/>
                <a:gridCol w="714380"/>
                <a:gridCol w="674386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3" y="1857364"/>
          <a:ext cx="60245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62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3071810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-водное растение семейства кувшинковых, имеет листья круглой формы,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диаметром до         м, которые выдерживают на себе груз до 50 кг.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цветки этого растения достигают от            до    40        см в диаметре и раскрываются вечером. К утру белые лепестки розовеют и смыкаются, в конце дня снова раскрываются, но становятся малиновыми. В течение второй ночи темнеют, а наутро закрываются и опускаются под воду, где из них развиваются плоды. Это удивительное растение было впервые найдено в амазонских джунглях английской экспедицией в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г.     и было названо в честь  королевы    </a:t>
            </a:r>
            <a:r>
              <a:rPr lang="ru-RU" dirty="0" smtClean="0"/>
              <a:t>	.			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285984" y="3357562"/>
            <a:ext cx="428628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786190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500826" y="3714752"/>
            <a:ext cx="571504" cy="3571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214414" y="5643578"/>
            <a:ext cx="1000132" cy="285752"/>
          </a:xfrm>
          <a:prstGeom prst="flowChartProcess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621508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218-531-639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316</Words>
  <PresentationFormat>Экран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Поток</vt:lpstr>
      <vt:lpstr>Формула</vt:lpstr>
      <vt:lpstr>Документ</vt:lpstr>
      <vt:lpstr>Степень с рациональным показателем  218-531-639</vt:lpstr>
      <vt:lpstr>Вычислите устно запишите в таблицу буквы , связанные с найденными ответами</vt:lpstr>
      <vt:lpstr>       Запишите в таблицу буквы ,связанные с      найденными ответами</vt:lpstr>
      <vt:lpstr>              Цветы –издавна привлекали внимание человека . Людей восхищала их красота и аромат. </vt:lpstr>
      <vt:lpstr>Слайд 5</vt:lpstr>
      <vt:lpstr>Слайд 6</vt:lpstr>
      <vt:lpstr>Слайд 7</vt:lpstr>
      <vt:lpstr>Слайд 8</vt:lpstr>
      <vt:lpstr>Слайд 9</vt:lpstr>
      <vt:lpstr>Слайд 10</vt:lpstr>
      <vt:lpstr>Молодцы ! </vt:lpstr>
      <vt:lpstr>Используемая литература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Степень с рациональным показателем</dc:title>
  <cp:lastModifiedBy>Ученик</cp:lastModifiedBy>
  <cp:revision>58</cp:revision>
  <dcterms:modified xsi:type="dcterms:W3CDTF">2009-12-04T05:08:43Z</dcterms:modified>
</cp:coreProperties>
</file>