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48187-B919-430F-B9FA-E8FD9B8B0B10}" type="datetimeFigureOut">
              <a:rPr lang="ru-RU" smtClean="0"/>
              <a:t>05.01.2010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C8CCD-DE56-4023-95F1-AE111315EB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8CCD-DE56-4023-95F1-AE111315EB4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14ACAC-3895-4381-A6C7-06D565A26938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ABC948-7A20-465B-BB5E-E924602CB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Измерительные работы на местности(8)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Подобие треугольников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Фото Алтай\Горный Алтай\PSA00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835414" cy="5788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о Алтай\Горный Алтай\PSA00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00042"/>
            <a:ext cx="3835414" cy="5788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-321503" y="3393281"/>
            <a:ext cx="3857652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536811" y="4392619"/>
            <a:ext cx="17859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428728" y="1643050"/>
            <a:ext cx="3786214" cy="35004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643042" y="5286388"/>
            <a:ext cx="3429024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357554" y="3429000"/>
            <a:ext cx="214314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0364" y="428625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542926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135729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35782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314324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528638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1000108"/>
            <a:ext cx="16369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AK=</a:t>
            </a:r>
            <a:r>
              <a:rPr lang="ru-RU" dirty="0" smtClean="0"/>
              <a:t>9 м</a:t>
            </a:r>
            <a:endParaRPr lang="en-US" dirty="0" smtClean="0"/>
          </a:p>
          <a:p>
            <a:r>
              <a:rPr lang="en-US" dirty="0" smtClean="0"/>
              <a:t>RK=1,5 </a:t>
            </a:r>
            <a:r>
              <a:rPr lang="ru-RU" dirty="0" smtClean="0"/>
              <a:t>м</a:t>
            </a:r>
          </a:p>
          <a:p>
            <a:r>
              <a:rPr lang="ru-RU" dirty="0" smtClean="0"/>
              <a:t>Найти: АВ-?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43504" y="1928802"/>
            <a:ext cx="4429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Δ</a:t>
            </a:r>
            <a:r>
              <a:rPr lang="en-US" dirty="0" smtClean="0"/>
              <a:t> ABK~</a:t>
            </a:r>
            <a:r>
              <a:rPr lang="el-GR" dirty="0" smtClean="0"/>
              <a:t>Δ</a:t>
            </a:r>
            <a:r>
              <a:rPr lang="en-US" dirty="0" smtClean="0"/>
              <a:t>RCK</a:t>
            </a:r>
            <a:endParaRPr lang="ru-RU" dirty="0" smtClean="0"/>
          </a:p>
          <a:p>
            <a:r>
              <a:rPr lang="en-US" dirty="0" smtClean="0"/>
              <a:t>&lt;K-</a:t>
            </a:r>
            <a:r>
              <a:rPr lang="ru-RU" dirty="0" smtClean="0"/>
              <a:t>общий</a:t>
            </a:r>
            <a:endParaRPr lang="en-US" dirty="0" smtClean="0"/>
          </a:p>
          <a:p>
            <a:r>
              <a:rPr lang="en-US" dirty="0" smtClean="0"/>
              <a:t>&lt;KRC=&lt;KAB</a:t>
            </a:r>
            <a:r>
              <a:rPr lang="ru-RU" dirty="0" smtClean="0"/>
              <a:t>-прямые</a:t>
            </a:r>
          </a:p>
          <a:p>
            <a:r>
              <a:rPr lang="ru-RU" dirty="0" smtClean="0"/>
              <a:t>(1призн</a:t>
            </a:r>
            <a:r>
              <a:rPr lang="ru-RU" dirty="0" smtClean="0"/>
              <a:t>. подобия</a:t>
            </a:r>
            <a:r>
              <a:rPr lang="ru-RU" dirty="0" smtClean="0"/>
              <a:t>)=&gt;</a:t>
            </a:r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357818" y="3500437"/>
          <a:ext cx="1285884" cy="766585"/>
        </p:xfrm>
        <a:graphic>
          <a:graphicData uri="http://schemas.openxmlformats.org/presentationml/2006/ole">
            <p:oleObj spid="_x0000_s1026" name="Формула" r:id="rId5" imgW="66024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78463" y="4429125"/>
          <a:ext cx="1187450" cy="766763"/>
        </p:xfrm>
        <a:graphic>
          <a:graphicData uri="http://schemas.openxmlformats.org/presentationml/2006/ole">
            <p:oleObj spid="_x0000_s1027" name="Формула" r:id="rId6" imgW="609480" imgH="39348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572132" y="557214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AB=12 </a:t>
            </a:r>
            <a:r>
              <a:rPr lang="ru-RU" dirty="0" smtClean="0"/>
              <a:t>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Алтай\Горный Алтай\PSA01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14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3786182" y="3143248"/>
            <a:ext cx="421484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857224" y="1071546"/>
            <a:ext cx="5000660" cy="42862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85786" y="5286388"/>
            <a:ext cx="5143536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857356" y="4643446"/>
            <a:ext cx="142876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428860" y="3786190"/>
            <a:ext cx="285752" cy="21431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034" y="542926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342900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5429264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521495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4357694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5357826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5357826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307181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 Алтай\Горный Алтай\PSA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5286412" cy="318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857232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Определение расстояния до недоступной точки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2976" y="4572008"/>
            <a:ext cx="35719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1142976" y="3286124"/>
            <a:ext cx="2571768" cy="1285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536149" y="3464719"/>
            <a:ext cx="1357322" cy="10001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7893867" y="2893215"/>
            <a:ext cx="1000132" cy="7858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00760" y="3714752"/>
            <a:ext cx="2786082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6072198" y="2786058"/>
            <a:ext cx="1928826" cy="928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71736" y="464344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 Алтай\Горный Алтай\PSA00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671887" cy="5541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571736" y="4500570"/>
            <a:ext cx="1285884" cy="857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1428728" y="4214818"/>
            <a:ext cx="164307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28794" y="3714752"/>
            <a:ext cx="1928826" cy="7858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00760" y="2500306"/>
            <a:ext cx="1428760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500826" y="3071810"/>
            <a:ext cx="928694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5643570" y="2857496"/>
            <a:ext cx="1214446" cy="500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71802" y="500063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454" y="350043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5см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307181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7см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63</Words>
  <Application>Microsoft Office PowerPoint</Application>
  <PresentationFormat>Экран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Аспект</vt:lpstr>
      <vt:lpstr>Microsoft Equation 3.0</vt:lpstr>
      <vt:lpstr>Измерительные работы на местности(8)</vt:lpstr>
      <vt:lpstr>Слайд 2</vt:lpstr>
      <vt:lpstr>Слайд 3</vt:lpstr>
      <vt:lpstr>Слайд 4</vt:lpstr>
      <vt:lpstr>Слайд 5</vt:lpstr>
      <vt:lpstr>Слайд 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Измерительные работы на местности(8)</dc:title>
  <dc:creator>Радмила</dc:creator>
  <cp:lastModifiedBy>Дима</cp:lastModifiedBy>
  <cp:revision>9</cp:revision>
  <dcterms:created xsi:type="dcterms:W3CDTF">2009-03-05T13:54:14Z</dcterms:created>
  <dcterms:modified xsi:type="dcterms:W3CDTF">2010-01-05T17:09:38Z</dcterms:modified>
</cp:coreProperties>
</file>