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0" r:id="rId2"/>
    <p:sldId id="259" r:id="rId3"/>
    <p:sldId id="261" r:id="rId4"/>
    <p:sldId id="264" r:id="rId5"/>
    <p:sldId id="263" r:id="rId6"/>
    <p:sldId id="265" r:id="rId7"/>
    <p:sldId id="266" r:id="rId8"/>
    <p:sldId id="272" r:id="rId9"/>
    <p:sldId id="303" r:id="rId10"/>
    <p:sldId id="282" r:id="rId11"/>
    <p:sldId id="280" r:id="rId12"/>
    <p:sldId id="276" r:id="rId13"/>
    <p:sldId id="277" r:id="rId14"/>
    <p:sldId id="274" r:id="rId15"/>
    <p:sldId id="304" r:id="rId16"/>
    <p:sldId id="285" r:id="rId17"/>
    <p:sldId id="288" r:id="rId18"/>
    <p:sldId id="296" r:id="rId19"/>
    <p:sldId id="300" r:id="rId20"/>
    <p:sldId id="309" r:id="rId21"/>
    <p:sldId id="302" r:id="rId22"/>
    <p:sldId id="301" r:id="rId23"/>
    <p:sldId id="305" r:id="rId24"/>
    <p:sldId id="306" r:id="rId25"/>
    <p:sldId id="307" r:id="rId26"/>
    <p:sldId id="310" r:id="rId27"/>
    <p:sldId id="268" r:id="rId28"/>
    <p:sldId id="30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mts" initials="n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5BEFF"/>
    <a:srgbClr val="6666FF"/>
    <a:srgbClr val="66FF99"/>
    <a:srgbClr val="D89C5A"/>
    <a:srgbClr val="948D06"/>
    <a:srgbClr val="88127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104" autoAdjust="0"/>
    <p:restoredTop sz="88591" autoAdjust="0"/>
  </p:normalViewPr>
  <p:slideViewPr>
    <p:cSldViewPr>
      <p:cViewPr>
        <p:scale>
          <a:sx n="73" d="100"/>
          <a:sy n="73" d="100"/>
        </p:scale>
        <p:origin x="-906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233EDC-8C74-4A42-8B33-99CAD6F8CC2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95DA1E-663E-429C-9A9C-74676688F03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ru-RU" dirty="0" smtClean="0"/>
            <a:t>Прочитать</a:t>
          </a:r>
          <a:endParaRPr lang="ru-RU" dirty="0"/>
        </a:p>
      </dgm:t>
    </dgm:pt>
    <dgm:pt modelId="{B16E8430-D7D3-41A4-8794-F89E49A9FD8F}" type="parTrans" cxnId="{F36964BA-FE6D-4AC8-AC84-D5EED848FEB3}">
      <dgm:prSet/>
      <dgm:spPr/>
      <dgm:t>
        <a:bodyPr/>
        <a:lstStyle/>
        <a:p>
          <a:endParaRPr lang="ru-RU"/>
        </a:p>
      </dgm:t>
    </dgm:pt>
    <dgm:pt modelId="{6D75082B-DAD0-41DA-BC0F-901B9C485327}" type="sibTrans" cxnId="{F36964BA-FE6D-4AC8-AC84-D5EED848FEB3}">
      <dgm:prSet/>
      <dgm:spPr/>
      <dgm:t>
        <a:bodyPr/>
        <a:lstStyle/>
        <a:p>
          <a:endParaRPr lang="ru-RU"/>
        </a:p>
      </dgm:t>
    </dgm:pt>
    <dgm:pt modelId="{B92C4016-E6E3-4280-9497-CF75697AE0D1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ru-RU" dirty="0" smtClean="0"/>
            <a:t>Спросить у старших</a:t>
          </a:r>
          <a:endParaRPr lang="ru-RU" dirty="0"/>
        </a:p>
      </dgm:t>
    </dgm:pt>
    <dgm:pt modelId="{7E003651-70DF-45A2-B7B9-EA4AE62A797A}" type="parTrans" cxnId="{68F72FCF-253A-4C23-A9D8-17368D9E23DD}">
      <dgm:prSet/>
      <dgm:spPr/>
      <dgm:t>
        <a:bodyPr/>
        <a:lstStyle/>
        <a:p>
          <a:endParaRPr lang="ru-RU"/>
        </a:p>
      </dgm:t>
    </dgm:pt>
    <dgm:pt modelId="{CB211D29-B077-4E06-9025-437DCCFEA075}" type="sibTrans" cxnId="{68F72FCF-253A-4C23-A9D8-17368D9E23DD}">
      <dgm:prSet/>
      <dgm:spPr/>
      <dgm:t>
        <a:bodyPr/>
        <a:lstStyle/>
        <a:p>
          <a:endParaRPr lang="ru-RU"/>
        </a:p>
      </dgm:t>
    </dgm:pt>
    <dgm:pt modelId="{7A0E0D92-26F9-4DE0-B3A2-7E8BB5A6E045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ru-RU" dirty="0" smtClean="0"/>
            <a:t>Понаблюдать</a:t>
          </a:r>
          <a:endParaRPr lang="ru-RU" dirty="0"/>
        </a:p>
      </dgm:t>
    </dgm:pt>
    <dgm:pt modelId="{3DA1B0DE-5289-4CF9-9089-EDA6CB45ACBB}" type="parTrans" cxnId="{1A16D3B2-7419-4E7C-A53E-F483249D4BFE}">
      <dgm:prSet/>
      <dgm:spPr/>
      <dgm:t>
        <a:bodyPr/>
        <a:lstStyle/>
        <a:p>
          <a:endParaRPr lang="ru-RU"/>
        </a:p>
      </dgm:t>
    </dgm:pt>
    <dgm:pt modelId="{C0C6C980-2EDE-4E7C-BA08-6357A657D8DC}" type="sibTrans" cxnId="{1A16D3B2-7419-4E7C-A53E-F483249D4BFE}">
      <dgm:prSet/>
      <dgm:spPr/>
      <dgm:t>
        <a:bodyPr/>
        <a:lstStyle/>
        <a:p>
          <a:endParaRPr lang="ru-RU"/>
        </a:p>
      </dgm:t>
    </dgm:pt>
    <dgm:pt modelId="{813105D5-B017-44BE-A89B-54ECA2D5E38C}" type="pres">
      <dgm:prSet presAssocID="{BF233EDC-8C74-4A42-8B33-99CAD6F8CC2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8C1975-C255-4A71-B1F5-0660A9585820}" type="pres">
      <dgm:prSet presAssocID="{6495DA1E-663E-429C-9A9C-74676688F033}" presName="node" presStyleLbl="node1" presStyleIdx="0" presStyleCnt="3" custScaleX="203383" custScaleY="75757" custRadScaleRad="93090" custRadScaleInc="2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08958-A5EB-42F0-BD8C-7E8C50A2E3B4}" type="pres">
      <dgm:prSet presAssocID="{6D75082B-DAD0-41DA-BC0F-901B9C485327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BF4E3EC-83A3-4EBD-B656-E77BDB40ADA5}" type="pres">
      <dgm:prSet presAssocID="{6D75082B-DAD0-41DA-BC0F-901B9C485327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A87F4F8-0AFA-495B-B235-B39B3EA16BB3}" type="pres">
      <dgm:prSet presAssocID="{B92C4016-E6E3-4280-9497-CF75697AE0D1}" presName="node" presStyleLbl="node1" presStyleIdx="1" presStyleCnt="3" custScaleX="173112" custScaleY="98868" custRadScaleRad="152671" custRadScaleInc="-18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57087-E84F-457B-8274-E17F5FC781B3}" type="pres">
      <dgm:prSet presAssocID="{CB211D29-B077-4E06-9025-437DCCFEA075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DC2EDF4-A843-46AB-B1AA-8D2F2125ACDB}" type="pres">
      <dgm:prSet presAssocID="{CB211D29-B077-4E06-9025-437DCCFEA07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CE6147A5-9763-4D65-A87F-0CCEEEDD005B}" type="pres">
      <dgm:prSet presAssocID="{7A0E0D92-26F9-4DE0-B3A2-7E8BB5A6E045}" presName="node" presStyleLbl="node1" presStyleIdx="2" presStyleCnt="3" custScaleX="181870" custScaleY="99247" custRadScaleRad="126387" custRadScaleInc="22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0EBBC-7BDD-4962-9C2F-C40C70F32359}" type="pres">
      <dgm:prSet presAssocID="{C0C6C980-2EDE-4E7C-BA08-6357A657D8DC}" presName="sibTrans" presStyleLbl="sibTrans2D1" presStyleIdx="2" presStyleCnt="3"/>
      <dgm:spPr/>
      <dgm:t>
        <a:bodyPr/>
        <a:lstStyle/>
        <a:p>
          <a:endParaRPr lang="ru-RU"/>
        </a:p>
      </dgm:t>
    </dgm:pt>
    <dgm:pt modelId="{66CA77EA-BE21-4ADF-BF52-428ADC8FF29A}" type="pres">
      <dgm:prSet presAssocID="{C0C6C980-2EDE-4E7C-BA08-6357A657D8DC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BB0F6AE1-8C0D-4139-A8D7-DB89B5701144}" type="presOf" srcId="{6D75082B-DAD0-41DA-BC0F-901B9C485327}" destId="{CFF08958-A5EB-42F0-BD8C-7E8C50A2E3B4}" srcOrd="0" destOrd="0" presId="urn:microsoft.com/office/officeart/2005/8/layout/cycle2"/>
    <dgm:cxn modelId="{68694196-C849-4A6F-97FD-EE2D39B68F02}" type="presOf" srcId="{B92C4016-E6E3-4280-9497-CF75697AE0D1}" destId="{5A87F4F8-0AFA-495B-B235-B39B3EA16BB3}" srcOrd="0" destOrd="0" presId="urn:microsoft.com/office/officeart/2005/8/layout/cycle2"/>
    <dgm:cxn modelId="{36E2C7D8-0E47-4686-8130-494EB8C1F950}" type="presOf" srcId="{C0C6C980-2EDE-4E7C-BA08-6357A657D8DC}" destId="{66CA77EA-BE21-4ADF-BF52-428ADC8FF29A}" srcOrd="1" destOrd="0" presId="urn:microsoft.com/office/officeart/2005/8/layout/cycle2"/>
    <dgm:cxn modelId="{4B3EA92E-5F5D-4747-8BE1-39B16D92BF84}" type="presOf" srcId="{C0C6C980-2EDE-4E7C-BA08-6357A657D8DC}" destId="{5FE0EBBC-7BDD-4962-9C2F-C40C70F32359}" srcOrd="0" destOrd="0" presId="urn:microsoft.com/office/officeart/2005/8/layout/cycle2"/>
    <dgm:cxn modelId="{1A16D3B2-7419-4E7C-A53E-F483249D4BFE}" srcId="{BF233EDC-8C74-4A42-8B33-99CAD6F8CC2B}" destId="{7A0E0D92-26F9-4DE0-B3A2-7E8BB5A6E045}" srcOrd="2" destOrd="0" parTransId="{3DA1B0DE-5289-4CF9-9089-EDA6CB45ACBB}" sibTransId="{C0C6C980-2EDE-4E7C-BA08-6357A657D8DC}"/>
    <dgm:cxn modelId="{F36964BA-FE6D-4AC8-AC84-D5EED848FEB3}" srcId="{BF233EDC-8C74-4A42-8B33-99CAD6F8CC2B}" destId="{6495DA1E-663E-429C-9A9C-74676688F033}" srcOrd="0" destOrd="0" parTransId="{B16E8430-D7D3-41A4-8794-F89E49A9FD8F}" sibTransId="{6D75082B-DAD0-41DA-BC0F-901B9C485327}"/>
    <dgm:cxn modelId="{2F6EE849-57AA-48E9-BA1A-D8F961DD4CED}" type="presOf" srcId="{CB211D29-B077-4E06-9025-437DCCFEA075}" destId="{8DE57087-E84F-457B-8274-E17F5FC781B3}" srcOrd="0" destOrd="0" presId="urn:microsoft.com/office/officeart/2005/8/layout/cycle2"/>
    <dgm:cxn modelId="{0CA878EA-0921-4A65-9207-9806AE54794D}" type="presOf" srcId="{6495DA1E-663E-429C-9A9C-74676688F033}" destId="{418C1975-C255-4A71-B1F5-0660A9585820}" srcOrd="0" destOrd="0" presId="urn:microsoft.com/office/officeart/2005/8/layout/cycle2"/>
    <dgm:cxn modelId="{49082AEF-6609-4900-811E-E58B1CC19DAF}" type="presOf" srcId="{CB211D29-B077-4E06-9025-437DCCFEA075}" destId="{7DC2EDF4-A843-46AB-B1AA-8D2F2125ACDB}" srcOrd="1" destOrd="0" presId="urn:microsoft.com/office/officeart/2005/8/layout/cycle2"/>
    <dgm:cxn modelId="{32872142-3746-41C9-BD30-E9EDC171CA4A}" type="presOf" srcId="{BF233EDC-8C74-4A42-8B33-99CAD6F8CC2B}" destId="{813105D5-B017-44BE-A89B-54ECA2D5E38C}" srcOrd="0" destOrd="0" presId="urn:microsoft.com/office/officeart/2005/8/layout/cycle2"/>
    <dgm:cxn modelId="{7C4E11C2-C538-469A-AA84-19D38AC71596}" type="presOf" srcId="{6D75082B-DAD0-41DA-BC0F-901B9C485327}" destId="{1BF4E3EC-83A3-4EBD-B656-E77BDB40ADA5}" srcOrd="1" destOrd="0" presId="urn:microsoft.com/office/officeart/2005/8/layout/cycle2"/>
    <dgm:cxn modelId="{EEF0C488-C8E0-421F-B59F-F783072D4C92}" type="presOf" srcId="{7A0E0D92-26F9-4DE0-B3A2-7E8BB5A6E045}" destId="{CE6147A5-9763-4D65-A87F-0CCEEEDD005B}" srcOrd="0" destOrd="0" presId="urn:microsoft.com/office/officeart/2005/8/layout/cycle2"/>
    <dgm:cxn modelId="{68F72FCF-253A-4C23-A9D8-17368D9E23DD}" srcId="{BF233EDC-8C74-4A42-8B33-99CAD6F8CC2B}" destId="{B92C4016-E6E3-4280-9497-CF75697AE0D1}" srcOrd="1" destOrd="0" parTransId="{7E003651-70DF-45A2-B7B9-EA4AE62A797A}" sibTransId="{CB211D29-B077-4E06-9025-437DCCFEA075}"/>
    <dgm:cxn modelId="{C56A8B07-67FC-4659-8ECD-B0999EDA2818}" type="presParOf" srcId="{813105D5-B017-44BE-A89B-54ECA2D5E38C}" destId="{418C1975-C255-4A71-B1F5-0660A9585820}" srcOrd="0" destOrd="0" presId="urn:microsoft.com/office/officeart/2005/8/layout/cycle2"/>
    <dgm:cxn modelId="{E4151D6A-57B0-4816-8C86-64E3FE9548F0}" type="presParOf" srcId="{813105D5-B017-44BE-A89B-54ECA2D5E38C}" destId="{CFF08958-A5EB-42F0-BD8C-7E8C50A2E3B4}" srcOrd="1" destOrd="0" presId="urn:microsoft.com/office/officeart/2005/8/layout/cycle2"/>
    <dgm:cxn modelId="{03B12985-A18B-4E34-9871-A7F6536A6EB9}" type="presParOf" srcId="{CFF08958-A5EB-42F0-BD8C-7E8C50A2E3B4}" destId="{1BF4E3EC-83A3-4EBD-B656-E77BDB40ADA5}" srcOrd="0" destOrd="0" presId="urn:microsoft.com/office/officeart/2005/8/layout/cycle2"/>
    <dgm:cxn modelId="{F7BC4A56-A8A9-4E73-97E2-DD581949044C}" type="presParOf" srcId="{813105D5-B017-44BE-A89B-54ECA2D5E38C}" destId="{5A87F4F8-0AFA-495B-B235-B39B3EA16BB3}" srcOrd="2" destOrd="0" presId="urn:microsoft.com/office/officeart/2005/8/layout/cycle2"/>
    <dgm:cxn modelId="{292A8079-3350-49D5-924F-CC861C0E7E90}" type="presParOf" srcId="{813105D5-B017-44BE-A89B-54ECA2D5E38C}" destId="{8DE57087-E84F-457B-8274-E17F5FC781B3}" srcOrd="3" destOrd="0" presId="urn:microsoft.com/office/officeart/2005/8/layout/cycle2"/>
    <dgm:cxn modelId="{F6343BF4-0AA3-45D5-8399-01CBAC427308}" type="presParOf" srcId="{8DE57087-E84F-457B-8274-E17F5FC781B3}" destId="{7DC2EDF4-A843-46AB-B1AA-8D2F2125ACDB}" srcOrd="0" destOrd="0" presId="urn:microsoft.com/office/officeart/2005/8/layout/cycle2"/>
    <dgm:cxn modelId="{5A4D417F-DFE2-42F2-85EB-67E9444D91E6}" type="presParOf" srcId="{813105D5-B017-44BE-A89B-54ECA2D5E38C}" destId="{CE6147A5-9763-4D65-A87F-0CCEEEDD005B}" srcOrd="4" destOrd="0" presId="urn:microsoft.com/office/officeart/2005/8/layout/cycle2"/>
    <dgm:cxn modelId="{22704DFA-77B5-42B9-9488-9B44B6817A58}" type="presParOf" srcId="{813105D5-B017-44BE-A89B-54ECA2D5E38C}" destId="{5FE0EBBC-7BDD-4962-9C2F-C40C70F32359}" srcOrd="5" destOrd="0" presId="urn:microsoft.com/office/officeart/2005/8/layout/cycle2"/>
    <dgm:cxn modelId="{6B560E89-6267-4802-8630-2A20D8D82247}" type="presParOf" srcId="{5FE0EBBC-7BDD-4962-9C2F-C40C70F32359}" destId="{66CA77EA-BE21-4ADF-BF52-428ADC8FF29A}" srcOrd="0" destOrd="0" presId="urn:microsoft.com/office/officeart/2005/8/layout/cycle2"/>
  </dgm:cxnLst>
  <dgm:bg>
    <a:solidFill>
      <a:schemeClr val="accent3">
        <a:lumMod val="75000"/>
        <a:alpha val="26000"/>
      </a:schemeClr>
    </a:solidFill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AC5D80-2C03-4CB7-96CA-CA5920CA22BE}" type="doc">
      <dgm:prSet loTypeId="urn:microsoft.com/office/officeart/2005/8/layout/radial4" loCatId="relationship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156943C-92EA-4E89-A9E9-1617756B84FE}">
      <dgm:prSet phldrT="[Текст]" custT="1"/>
      <dgm:spPr/>
      <dgm:t>
        <a:bodyPr/>
        <a:lstStyle/>
        <a:p>
          <a:r>
            <a:rPr lang="ru-RU" sz="3200" dirty="0" smtClean="0"/>
            <a:t>Как ты понимаешь</a:t>
          </a:r>
        </a:p>
        <a:p>
          <a:r>
            <a:rPr lang="ru-RU" sz="3200" dirty="0" smtClean="0"/>
            <a:t>слова?</a:t>
          </a:r>
          <a:endParaRPr lang="ru-RU" sz="3200" dirty="0"/>
        </a:p>
      </dgm:t>
    </dgm:pt>
    <dgm:pt modelId="{9FBB9D63-5CA5-4E5F-8DD5-CF98F3D478D0}" type="parTrans" cxnId="{80C8C8D6-3156-498B-BBA1-ABF1E1E74504}">
      <dgm:prSet/>
      <dgm:spPr/>
      <dgm:t>
        <a:bodyPr/>
        <a:lstStyle/>
        <a:p>
          <a:endParaRPr lang="ru-RU"/>
        </a:p>
      </dgm:t>
    </dgm:pt>
    <dgm:pt modelId="{B21C940B-E388-4E80-957A-2A8D1EA6E388}" type="sibTrans" cxnId="{80C8C8D6-3156-498B-BBA1-ABF1E1E74504}">
      <dgm:prSet/>
      <dgm:spPr/>
      <dgm:t>
        <a:bodyPr/>
        <a:lstStyle/>
        <a:p>
          <a:endParaRPr lang="ru-RU"/>
        </a:p>
      </dgm:t>
    </dgm:pt>
    <dgm:pt modelId="{7DE1E69C-D89E-4AA4-8FF8-DE617C2E8DB6}">
      <dgm:prSet phldrT="[Текст]"/>
      <dgm:spPr/>
      <dgm:t>
        <a:bodyPr/>
        <a:lstStyle/>
        <a:p>
          <a:r>
            <a:rPr lang="ru-RU" dirty="0" smtClean="0"/>
            <a:t>семья</a:t>
          </a:r>
          <a:endParaRPr lang="ru-RU" dirty="0"/>
        </a:p>
      </dgm:t>
    </dgm:pt>
    <dgm:pt modelId="{F8E42DD4-C515-42EC-8AA9-EC2E02FF5A5F}" type="parTrans" cxnId="{7B7927F0-2B7A-4940-8EB0-85947D92FB38}">
      <dgm:prSet/>
      <dgm:spPr/>
      <dgm:t>
        <a:bodyPr/>
        <a:lstStyle/>
        <a:p>
          <a:endParaRPr lang="ru-RU"/>
        </a:p>
      </dgm:t>
    </dgm:pt>
    <dgm:pt modelId="{38DC38A8-E471-4BA4-93BE-4A716055445D}" type="sibTrans" cxnId="{7B7927F0-2B7A-4940-8EB0-85947D92FB38}">
      <dgm:prSet/>
      <dgm:spPr/>
      <dgm:t>
        <a:bodyPr/>
        <a:lstStyle/>
        <a:p>
          <a:endParaRPr lang="ru-RU"/>
        </a:p>
      </dgm:t>
    </dgm:pt>
    <dgm:pt modelId="{27DEFF70-93EC-450F-B96B-C50AACB9145A}">
      <dgm:prSet phldrT="[Текст]"/>
      <dgm:spPr/>
      <dgm:t>
        <a:bodyPr/>
        <a:lstStyle/>
        <a:p>
          <a:r>
            <a:rPr lang="ru-RU" dirty="0" smtClean="0"/>
            <a:t>воспитанный человек</a:t>
          </a:r>
          <a:endParaRPr lang="ru-RU" dirty="0"/>
        </a:p>
      </dgm:t>
    </dgm:pt>
    <dgm:pt modelId="{7D0C6B68-19ED-4903-BC35-7ED1A195374D}" type="parTrans" cxnId="{68630585-8743-4E9E-B3AC-94683F95A41B}">
      <dgm:prSet/>
      <dgm:spPr/>
      <dgm:t>
        <a:bodyPr/>
        <a:lstStyle/>
        <a:p>
          <a:endParaRPr lang="ru-RU"/>
        </a:p>
      </dgm:t>
    </dgm:pt>
    <dgm:pt modelId="{564B34D8-4132-4BB7-BFC8-99C0A43E4095}" type="sibTrans" cxnId="{68630585-8743-4E9E-B3AC-94683F95A41B}">
      <dgm:prSet/>
      <dgm:spPr/>
      <dgm:t>
        <a:bodyPr/>
        <a:lstStyle/>
        <a:p>
          <a:endParaRPr lang="ru-RU"/>
        </a:p>
      </dgm:t>
    </dgm:pt>
    <dgm:pt modelId="{167D5611-6063-49FB-A9AC-CD1606B435C3}">
      <dgm:prSet phldrT="[Текст]" phldr="1"/>
      <dgm:spPr/>
      <dgm:t>
        <a:bodyPr/>
        <a:lstStyle/>
        <a:p>
          <a:endParaRPr lang="ru-RU" dirty="0"/>
        </a:p>
      </dgm:t>
    </dgm:pt>
    <dgm:pt modelId="{C2F8032C-6643-47B9-A7C3-6ED591A65049}" type="parTrans" cxnId="{14533ADF-9A1B-41FE-95E0-62A7BC8D8CE5}">
      <dgm:prSet/>
      <dgm:spPr/>
      <dgm:t>
        <a:bodyPr/>
        <a:lstStyle/>
        <a:p>
          <a:endParaRPr lang="ru-RU"/>
        </a:p>
      </dgm:t>
    </dgm:pt>
    <dgm:pt modelId="{0B4FE125-F88B-4873-89A6-0527F8DE397A}" type="sibTrans" cxnId="{14533ADF-9A1B-41FE-95E0-62A7BC8D8CE5}">
      <dgm:prSet/>
      <dgm:spPr/>
      <dgm:t>
        <a:bodyPr/>
        <a:lstStyle/>
        <a:p>
          <a:endParaRPr lang="ru-RU"/>
        </a:p>
      </dgm:t>
    </dgm:pt>
    <dgm:pt modelId="{BC952A26-8E43-4DDE-8027-D0A675BD19FA}">
      <dgm:prSet phldrT="[Текст]" phldr="1"/>
      <dgm:spPr/>
      <dgm:t>
        <a:bodyPr/>
        <a:lstStyle/>
        <a:p>
          <a:endParaRPr lang="ru-RU" dirty="0"/>
        </a:p>
      </dgm:t>
    </dgm:pt>
    <dgm:pt modelId="{6B8B0DF9-7E8C-4B65-8ABB-7D3A68ADC05D}" type="parTrans" cxnId="{78DC7D75-74BF-425B-83CC-DE8BDEE83F2C}">
      <dgm:prSet/>
      <dgm:spPr/>
      <dgm:t>
        <a:bodyPr/>
        <a:lstStyle/>
        <a:p>
          <a:endParaRPr lang="ru-RU"/>
        </a:p>
      </dgm:t>
    </dgm:pt>
    <dgm:pt modelId="{5018EDD3-9C85-4361-9499-81F7F8FD8745}" type="sibTrans" cxnId="{78DC7D75-74BF-425B-83CC-DE8BDEE83F2C}">
      <dgm:prSet/>
      <dgm:spPr/>
      <dgm:t>
        <a:bodyPr/>
        <a:lstStyle/>
        <a:p>
          <a:endParaRPr lang="ru-RU"/>
        </a:p>
      </dgm:t>
    </dgm:pt>
    <dgm:pt modelId="{83FC8415-BE54-4FF1-A576-6FF709C4B2E1}">
      <dgm:prSet phldrT="[Текст]" phldr="1"/>
      <dgm:spPr/>
      <dgm:t>
        <a:bodyPr/>
        <a:lstStyle/>
        <a:p>
          <a:endParaRPr lang="ru-RU" dirty="0"/>
        </a:p>
      </dgm:t>
    </dgm:pt>
    <dgm:pt modelId="{AEF93124-2E57-4B09-B554-12C800122E2A}" type="parTrans" cxnId="{F37F9989-987F-4CFD-BB9D-D364A0E0FDE1}">
      <dgm:prSet/>
      <dgm:spPr/>
      <dgm:t>
        <a:bodyPr/>
        <a:lstStyle/>
        <a:p>
          <a:endParaRPr lang="ru-RU"/>
        </a:p>
      </dgm:t>
    </dgm:pt>
    <dgm:pt modelId="{434C94B1-4914-4140-BBA8-5A310539D4BD}" type="sibTrans" cxnId="{F37F9989-987F-4CFD-BB9D-D364A0E0FDE1}">
      <dgm:prSet/>
      <dgm:spPr/>
      <dgm:t>
        <a:bodyPr/>
        <a:lstStyle/>
        <a:p>
          <a:endParaRPr lang="ru-RU"/>
        </a:p>
      </dgm:t>
    </dgm:pt>
    <dgm:pt modelId="{63B465CC-DF76-4DE9-8BC9-836D14761D0E}">
      <dgm:prSet phldrT="[Текст]" phldr="1"/>
      <dgm:spPr/>
      <dgm:t>
        <a:bodyPr/>
        <a:lstStyle/>
        <a:p>
          <a:endParaRPr lang="ru-RU" dirty="0"/>
        </a:p>
      </dgm:t>
    </dgm:pt>
    <dgm:pt modelId="{EFADB29A-CBF6-49D4-AA0D-E29D044A709A}" type="parTrans" cxnId="{972FA2E1-3C7F-4A6F-B7F0-80985C83472A}">
      <dgm:prSet/>
      <dgm:spPr/>
      <dgm:t>
        <a:bodyPr/>
        <a:lstStyle/>
        <a:p>
          <a:endParaRPr lang="ru-RU"/>
        </a:p>
      </dgm:t>
    </dgm:pt>
    <dgm:pt modelId="{A30C11C5-3750-49F7-8C8E-BC5BC685A8E1}" type="sibTrans" cxnId="{972FA2E1-3C7F-4A6F-B7F0-80985C83472A}">
      <dgm:prSet/>
      <dgm:spPr/>
      <dgm:t>
        <a:bodyPr/>
        <a:lstStyle/>
        <a:p>
          <a:endParaRPr lang="ru-RU"/>
        </a:p>
      </dgm:t>
    </dgm:pt>
    <dgm:pt modelId="{8F2AAE48-9ACF-41FC-ABFD-96FB183EBD6F}">
      <dgm:prSet phldrT="[Текст]" phldr="1"/>
      <dgm:spPr/>
      <dgm:t>
        <a:bodyPr/>
        <a:lstStyle/>
        <a:p>
          <a:endParaRPr lang="ru-RU" dirty="0"/>
        </a:p>
      </dgm:t>
    </dgm:pt>
    <dgm:pt modelId="{FD604C57-635B-40BB-B72B-27558459969D}" type="parTrans" cxnId="{23ED78A1-6EFF-4E94-8EA0-7E270C5A81AD}">
      <dgm:prSet/>
      <dgm:spPr/>
      <dgm:t>
        <a:bodyPr/>
        <a:lstStyle/>
        <a:p>
          <a:endParaRPr lang="ru-RU"/>
        </a:p>
      </dgm:t>
    </dgm:pt>
    <dgm:pt modelId="{067922E5-B8F7-4085-AF18-F7F4AE9AD128}" type="sibTrans" cxnId="{23ED78A1-6EFF-4E94-8EA0-7E270C5A81AD}">
      <dgm:prSet/>
      <dgm:spPr/>
      <dgm:t>
        <a:bodyPr/>
        <a:lstStyle/>
        <a:p>
          <a:endParaRPr lang="ru-RU"/>
        </a:p>
      </dgm:t>
    </dgm:pt>
    <dgm:pt modelId="{51D221DA-53FD-4159-BBE0-13D674279450}">
      <dgm:prSet phldrT="[Текст]" phldr="1"/>
      <dgm:spPr/>
      <dgm:t>
        <a:bodyPr/>
        <a:lstStyle/>
        <a:p>
          <a:endParaRPr lang="ru-RU" dirty="0"/>
        </a:p>
      </dgm:t>
    </dgm:pt>
    <dgm:pt modelId="{64A1E916-E65E-499B-BF82-5A9EC5ED70A5}" type="parTrans" cxnId="{76A92929-0B1C-4015-9622-7D7CB05759E7}">
      <dgm:prSet/>
      <dgm:spPr/>
      <dgm:t>
        <a:bodyPr/>
        <a:lstStyle/>
        <a:p>
          <a:endParaRPr lang="ru-RU"/>
        </a:p>
      </dgm:t>
    </dgm:pt>
    <dgm:pt modelId="{A105D006-4C02-44E1-9344-66A5706ACFA5}" type="sibTrans" cxnId="{76A92929-0B1C-4015-9622-7D7CB05759E7}">
      <dgm:prSet/>
      <dgm:spPr/>
      <dgm:t>
        <a:bodyPr/>
        <a:lstStyle/>
        <a:p>
          <a:endParaRPr lang="ru-RU"/>
        </a:p>
      </dgm:t>
    </dgm:pt>
    <dgm:pt modelId="{948892BB-2AB2-4FE5-879F-378951DFA0F1}" type="pres">
      <dgm:prSet presAssocID="{CCAC5D80-2C03-4CB7-96CA-CA5920CA22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20022D-024C-4F67-ADB1-9E1F1DF1E67D}" type="pres">
      <dgm:prSet presAssocID="{2156943C-92EA-4E89-A9E9-1617756B84FE}" presName="centerShape" presStyleLbl="node0" presStyleIdx="0" presStyleCnt="1" custScaleX="183708" custScaleY="145836" custLinFactNeighborX="493" custLinFactNeighborY="-17737"/>
      <dgm:spPr/>
      <dgm:t>
        <a:bodyPr/>
        <a:lstStyle/>
        <a:p>
          <a:endParaRPr lang="ru-RU"/>
        </a:p>
      </dgm:t>
    </dgm:pt>
    <dgm:pt modelId="{66A70CED-EEC7-4A3E-A08B-A400AAE4A880}" type="pres">
      <dgm:prSet presAssocID="{F8E42DD4-C515-42EC-8AA9-EC2E02FF5A5F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484F0C8C-9E3E-463D-9D50-8B2A92269E10}" type="pres">
      <dgm:prSet presAssocID="{7DE1E69C-D89E-4AA4-8FF8-DE617C2E8DB6}" presName="node" presStyleLbl="node1" presStyleIdx="0" presStyleCnt="2" custScaleY="107006" custRadScaleRad="88519" custRadScaleInc="-61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5C6E4-C671-47B9-AC2D-8A2E1EEF6337}" type="pres">
      <dgm:prSet presAssocID="{7D0C6B68-19ED-4903-BC35-7ED1A195374D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ADFDF0F1-2C5D-4402-ADB3-D9EA5620BE65}" type="pres">
      <dgm:prSet presAssocID="{27DEFF70-93EC-450F-B96B-C50AACB9145A}" presName="node" presStyleLbl="node1" presStyleIdx="1" presStyleCnt="2" custAng="10800000" custFlipVert="1" custScaleX="94396" custScaleY="112470" custRadScaleRad="87841" custRadScaleInc="61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6757A5-9D56-4B83-8438-D7E32D7DAF66}" type="presOf" srcId="{CCAC5D80-2C03-4CB7-96CA-CA5920CA22BE}" destId="{948892BB-2AB2-4FE5-879F-378951DFA0F1}" srcOrd="0" destOrd="0" presId="urn:microsoft.com/office/officeart/2005/8/layout/radial4"/>
    <dgm:cxn modelId="{14533ADF-9A1B-41FE-95E0-62A7BC8D8CE5}" srcId="{CCAC5D80-2C03-4CB7-96CA-CA5920CA22BE}" destId="{167D5611-6063-49FB-A9AC-CD1606B435C3}" srcOrd="1" destOrd="0" parTransId="{C2F8032C-6643-47B9-A7C3-6ED591A65049}" sibTransId="{0B4FE125-F88B-4873-89A6-0527F8DE397A}"/>
    <dgm:cxn modelId="{68630585-8743-4E9E-B3AC-94683F95A41B}" srcId="{2156943C-92EA-4E89-A9E9-1617756B84FE}" destId="{27DEFF70-93EC-450F-B96B-C50AACB9145A}" srcOrd="1" destOrd="0" parTransId="{7D0C6B68-19ED-4903-BC35-7ED1A195374D}" sibTransId="{564B34D8-4132-4BB7-BFC8-99C0A43E4095}"/>
    <dgm:cxn modelId="{7B7927F0-2B7A-4940-8EB0-85947D92FB38}" srcId="{2156943C-92EA-4E89-A9E9-1617756B84FE}" destId="{7DE1E69C-D89E-4AA4-8FF8-DE617C2E8DB6}" srcOrd="0" destOrd="0" parTransId="{F8E42DD4-C515-42EC-8AA9-EC2E02FF5A5F}" sibTransId="{38DC38A8-E471-4BA4-93BE-4A716055445D}"/>
    <dgm:cxn modelId="{6BDD7D16-A9D3-4FDD-BA1B-89FCAD84EF13}" type="presOf" srcId="{27DEFF70-93EC-450F-B96B-C50AACB9145A}" destId="{ADFDF0F1-2C5D-4402-ADB3-D9EA5620BE65}" srcOrd="0" destOrd="0" presId="urn:microsoft.com/office/officeart/2005/8/layout/radial4"/>
    <dgm:cxn modelId="{78DC7D75-74BF-425B-83CC-DE8BDEE83F2C}" srcId="{167D5611-6063-49FB-A9AC-CD1606B435C3}" destId="{BC952A26-8E43-4DDE-8027-D0A675BD19FA}" srcOrd="0" destOrd="0" parTransId="{6B8B0DF9-7E8C-4B65-8ABB-7D3A68ADC05D}" sibTransId="{5018EDD3-9C85-4361-9499-81F7F8FD8745}"/>
    <dgm:cxn modelId="{23ED78A1-6EFF-4E94-8EA0-7E270C5A81AD}" srcId="{63B465CC-DF76-4DE9-8BC9-836D14761D0E}" destId="{8F2AAE48-9ACF-41FC-ABFD-96FB183EBD6F}" srcOrd="0" destOrd="0" parTransId="{FD604C57-635B-40BB-B72B-27558459969D}" sibTransId="{067922E5-B8F7-4085-AF18-F7F4AE9AD128}"/>
    <dgm:cxn modelId="{972FA2E1-3C7F-4A6F-B7F0-80985C83472A}" srcId="{CCAC5D80-2C03-4CB7-96CA-CA5920CA22BE}" destId="{63B465CC-DF76-4DE9-8BC9-836D14761D0E}" srcOrd="2" destOrd="0" parTransId="{EFADB29A-CBF6-49D4-AA0D-E29D044A709A}" sibTransId="{A30C11C5-3750-49F7-8C8E-BC5BC685A8E1}"/>
    <dgm:cxn modelId="{16D05CC0-3146-47B4-8524-E32DC29D856F}" type="presOf" srcId="{F8E42DD4-C515-42EC-8AA9-EC2E02FF5A5F}" destId="{66A70CED-EEC7-4A3E-A08B-A400AAE4A880}" srcOrd="0" destOrd="0" presId="urn:microsoft.com/office/officeart/2005/8/layout/radial4"/>
    <dgm:cxn modelId="{4012AE12-39E3-4AB8-AD9C-70A9BA1AE522}" type="presOf" srcId="{7D0C6B68-19ED-4903-BC35-7ED1A195374D}" destId="{DC15C6E4-C671-47B9-AC2D-8A2E1EEF6337}" srcOrd="0" destOrd="0" presId="urn:microsoft.com/office/officeart/2005/8/layout/radial4"/>
    <dgm:cxn modelId="{D2DD7327-553E-47FC-B60C-BE2FD28AE1AF}" type="presOf" srcId="{2156943C-92EA-4E89-A9E9-1617756B84FE}" destId="{FB20022D-024C-4F67-ADB1-9E1F1DF1E67D}" srcOrd="0" destOrd="0" presId="urn:microsoft.com/office/officeart/2005/8/layout/radial4"/>
    <dgm:cxn modelId="{76A92929-0B1C-4015-9622-7D7CB05759E7}" srcId="{63B465CC-DF76-4DE9-8BC9-836D14761D0E}" destId="{51D221DA-53FD-4159-BBE0-13D674279450}" srcOrd="1" destOrd="0" parTransId="{64A1E916-E65E-499B-BF82-5A9EC5ED70A5}" sibTransId="{A105D006-4C02-44E1-9344-66A5706ACFA5}"/>
    <dgm:cxn modelId="{80B9D08B-AD3F-4DE8-A15E-20D24EC6C57D}" type="presOf" srcId="{7DE1E69C-D89E-4AA4-8FF8-DE617C2E8DB6}" destId="{484F0C8C-9E3E-463D-9D50-8B2A92269E10}" srcOrd="0" destOrd="0" presId="urn:microsoft.com/office/officeart/2005/8/layout/radial4"/>
    <dgm:cxn modelId="{F37F9989-987F-4CFD-BB9D-D364A0E0FDE1}" srcId="{167D5611-6063-49FB-A9AC-CD1606B435C3}" destId="{83FC8415-BE54-4FF1-A576-6FF709C4B2E1}" srcOrd="1" destOrd="0" parTransId="{AEF93124-2E57-4B09-B554-12C800122E2A}" sibTransId="{434C94B1-4914-4140-BBA8-5A310539D4BD}"/>
    <dgm:cxn modelId="{80C8C8D6-3156-498B-BBA1-ABF1E1E74504}" srcId="{CCAC5D80-2C03-4CB7-96CA-CA5920CA22BE}" destId="{2156943C-92EA-4E89-A9E9-1617756B84FE}" srcOrd="0" destOrd="0" parTransId="{9FBB9D63-5CA5-4E5F-8DD5-CF98F3D478D0}" sibTransId="{B21C940B-E388-4E80-957A-2A8D1EA6E388}"/>
    <dgm:cxn modelId="{A74877A4-F8BF-4255-9849-C0253A6AA55B}" type="presParOf" srcId="{948892BB-2AB2-4FE5-879F-378951DFA0F1}" destId="{FB20022D-024C-4F67-ADB1-9E1F1DF1E67D}" srcOrd="0" destOrd="0" presId="urn:microsoft.com/office/officeart/2005/8/layout/radial4"/>
    <dgm:cxn modelId="{E3A84E1C-5D4A-4D58-9500-D61E81A05204}" type="presParOf" srcId="{948892BB-2AB2-4FE5-879F-378951DFA0F1}" destId="{66A70CED-EEC7-4A3E-A08B-A400AAE4A880}" srcOrd="1" destOrd="0" presId="urn:microsoft.com/office/officeart/2005/8/layout/radial4"/>
    <dgm:cxn modelId="{209F3638-D698-46E4-93F6-26C28512BDC9}" type="presParOf" srcId="{948892BB-2AB2-4FE5-879F-378951DFA0F1}" destId="{484F0C8C-9E3E-463D-9D50-8B2A92269E10}" srcOrd="2" destOrd="0" presId="urn:microsoft.com/office/officeart/2005/8/layout/radial4"/>
    <dgm:cxn modelId="{199A1A58-0D6F-4CD5-98C8-74B03390E82F}" type="presParOf" srcId="{948892BB-2AB2-4FE5-879F-378951DFA0F1}" destId="{DC15C6E4-C671-47B9-AC2D-8A2E1EEF6337}" srcOrd="3" destOrd="0" presId="urn:microsoft.com/office/officeart/2005/8/layout/radial4"/>
    <dgm:cxn modelId="{0DEC35E0-FBFE-49C7-B212-741C65E0E872}" type="presParOf" srcId="{948892BB-2AB2-4FE5-879F-378951DFA0F1}" destId="{ADFDF0F1-2C5D-4402-ADB3-D9EA5620BE65}" srcOrd="4" destOrd="0" presId="urn:microsoft.com/office/officeart/2005/8/layout/radial4"/>
  </dgm:cxnLst>
  <dgm:bg>
    <a:solidFill>
      <a:schemeClr val="accent3">
        <a:lumMod val="40000"/>
        <a:lumOff val="60000"/>
      </a:schemeClr>
    </a:solidFill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B446E4-7F51-4155-805D-64F830B3461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463A4C5-443F-476A-BB80-24222BF50DA5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Могу работать лучше</a:t>
          </a:r>
          <a:endParaRPr lang="ru-RU" dirty="0">
            <a:solidFill>
              <a:schemeClr val="tx1"/>
            </a:solidFill>
          </a:endParaRPr>
        </a:p>
      </dgm:t>
    </dgm:pt>
    <dgm:pt modelId="{65F0502B-A64F-4422-9A4B-D857D356EB21}" type="parTrans" cxnId="{7CBC8261-F1D9-4874-9A0C-7316FCE0F8EA}">
      <dgm:prSet/>
      <dgm:spPr/>
      <dgm:t>
        <a:bodyPr/>
        <a:lstStyle/>
        <a:p>
          <a:endParaRPr lang="ru-RU"/>
        </a:p>
      </dgm:t>
    </dgm:pt>
    <dgm:pt modelId="{24B79AD2-3898-40CE-BE7C-351932F11865}" type="sibTrans" cxnId="{7CBC8261-F1D9-4874-9A0C-7316FCE0F8EA}">
      <dgm:prSet/>
      <dgm:spPr/>
      <dgm:t>
        <a:bodyPr/>
        <a:lstStyle/>
        <a:p>
          <a:endParaRPr lang="ru-RU"/>
        </a:p>
      </dgm:t>
    </dgm:pt>
    <dgm:pt modelId="{2530B1B3-6262-49E6-9AF7-3F54963BEFC8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</a:rPr>
            <a:t>Достиг  того, чего хотел</a:t>
          </a:r>
          <a:endParaRPr lang="ru-RU" sz="2800" dirty="0">
            <a:solidFill>
              <a:schemeClr val="bg1"/>
            </a:solidFill>
          </a:endParaRPr>
        </a:p>
      </dgm:t>
    </dgm:pt>
    <dgm:pt modelId="{AE179E40-470F-44B0-B3E7-C721724F07CB}" type="sibTrans" cxnId="{BBADEA1C-823B-4BA0-A6BD-7626C257197E}">
      <dgm:prSet/>
      <dgm:spPr/>
      <dgm:t>
        <a:bodyPr/>
        <a:lstStyle/>
        <a:p>
          <a:endParaRPr lang="ru-RU"/>
        </a:p>
      </dgm:t>
    </dgm:pt>
    <dgm:pt modelId="{7C18640C-F0A6-429E-A9B0-AF273ECA7DC2}" type="parTrans" cxnId="{BBADEA1C-823B-4BA0-A6BD-7626C257197E}">
      <dgm:prSet/>
      <dgm:spPr/>
      <dgm:t>
        <a:bodyPr/>
        <a:lstStyle/>
        <a:p>
          <a:endParaRPr lang="ru-RU"/>
        </a:p>
      </dgm:t>
    </dgm:pt>
    <dgm:pt modelId="{CB9CCA8A-F2B8-4905-923E-08E3779B5F04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</a:rPr>
            <a:t>Взял высоту,  </a:t>
          </a:r>
        </a:p>
        <a:p>
          <a:r>
            <a:rPr lang="ru-RU" sz="2800" dirty="0" smtClean="0">
              <a:solidFill>
                <a:schemeClr val="bg1"/>
              </a:solidFill>
            </a:rPr>
            <a:t>хочу расти дальше</a:t>
          </a:r>
          <a:endParaRPr lang="ru-RU" sz="2800" dirty="0">
            <a:solidFill>
              <a:schemeClr val="bg1"/>
            </a:solidFill>
          </a:endParaRPr>
        </a:p>
      </dgm:t>
    </dgm:pt>
    <dgm:pt modelId="{E524FE1E-1916-4228-9964-CF40BC188072}" type="sibTrans" cxnId="{B9F6590C-1F02-47B3-AA89-55217B1E1079}">
      <dgm:prSet/>
      <dgm:spPr/>
      <dgm:t>
        <a:bodyPr/>
        <a:lstStyle/>
        <a:p>
          <a:endParaRPr lang="ru-RU"/>
        </a:p>
      </dgm:t>
    </dgm:pt>
    <dgm:pt modelId="{9E39286A-BCBA-41A5-9094-0D5FBE011993}" type="parTrans" cxnId="{B9F6590C-1F02-47B3-AA89-55217B1E1079}">
      <dgm:prSet/>
      <dgm:spPr/>
      <dgm:t>
        <a:bodyPr/>
        <a:lstStyle/>
        <a:p>
          <a:endParaRPr lang="ru-RU"/>
        </a:p>
      </dgm:t>
    </dgm:pt>
    <dgm:pt modelId="{9BFA4B80-99CE-48E9-96B3-32BC9CAA2656}" type="pres">
      <dgm:prSet presAssocID="{FFB446E4-7F51-4155-805D-64F830B3461D}" presName="CompostProcess" presStyleCnt="0">
        <dgm:presLayoutVars>
          <dgm:dir/>
          <dgm:resizeHandles val="exact"/>
        </dgm:presLayoutVars>
      </dgm:prSet>
      <dgm:spPr/>
    </dgm:pt>
    <dgm:pt modelId="{2DD9AFD1-BAAC-4C9E-813F-0F3B2F7FFDB1}" type="pres">
      <dgm:prSet presAssocID="{FFB446E4-7F51-4155-805D-64F830B3461D}" presName="arrow" presStyleLbl="bgShp" presStyleIdx="0" presStyleCnt="1" custLinFactNeighborX="-1062" custLinFactNeighborY="947"/>
      <dgm:spPr/>
    </dgm:pt>
    <dgm:pt modelId="{287FDC6F-CD4B-4303-B477-0035CCB23345}" type="pres">
      <dgm:prSet presAssocID="{FFB446E4-7F51-4155-805D-64F830B3461D}" presName="linearProcess" presStyleCnt="0"/>
      <dgm:spPr/>
    </dgm:pt>
    <dgm:pt modelId="{9A58D4FC-F608-48A0-8EBC-C37CD7B00A95}" type="pres">
      <dgm:prSet presAssocID="{4463A4C5-443F-476A-BB80-24222BF50DA5}" presName="textNode" presStyleLbl="node1" presStyleIdx="0" presStyleCnt="3" custScaleY="101983" custLinFactNeighborX="-9044" custLinFactNeighborY="3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30D02-57F0-469A-BD6A-8BE25A83E4D3}" type="pres">
      <dgm:prSet presAssocID="{24B79AD2-3898-40CE-BE7C-351932F11865}" presName="sibTrans" presStyleCnt="0"/>
      <dgm:spPr/>
    </dgm:pt>
    <dgm:pt modelId="{1DCC73D5-45FB-4C6F-A43C-F0C506AAB4AE}" type="pres">
      <dgm:prSet presAssocID="{2530B1B3-6262-49E6-9AF7-3F54963BEFC8}" presName="textNode" presStyleLbl="node1" presStyleIdx="1" presStyleCnt="3" custLinFactNeighborX="25267" custLinFactNeighborY="2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404A6-BD11-4F1F-886A-5123432CF7FA}" type="pres">
      <dgm:prSet presAssocID="{AE179E40-470F-44B0-B3E7-C721724F07CB}" presName="sibTrans" presStyleCnt="0"/>
      <dgm:spPr/>
    </dgm:pt>
    <dgm:pt modelId="{6177FB39-E767-4D5C-9D82-9AE2AA53A5E4}" type="pres">
      <dgm:prSet presAssocID="{CB9CCA8A-F2B8-4905-923E-08E3779B5F04}" presName="textNode" presStyleLbl="node1" presStyleIdx="2" presStyleCnt="3" custScaleX="106824" custLinFactNeighborX="-8182" custLinFactNeighborY="2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BC8261-F1D9-4874-9A0C-7316FCE0F8EA}" srcId="{FFB446E4-7F51-4155-805D-64F830B3461D}" destId="{4463A4C5-443F-476A-BB80-24222BF50DA5}" srcOrd="0" destOrd="0" parTransId="{65F0502B-A64F-4422-9A4B-D857D356EB21}" sibTransId="{24B79AD2-3898-40CE-BE7C-351932F11865}"/>
    <dgm:cxn modelId="{04215E99-74E9-49E9-944A-7A61581054E3}" type="presOf" srcId="{4463A4C5-443F-476A-BB80-24222BF50DA5}" destId="{9A58D4FC-F608-48A0-8EBC-C37CD7B00A95}" srcOrd="0" destOrd="0" presId="urn:microsoft.com/office/officeart/2005/8/layout/hProcess9"/>
    <dgm:cxn modelId="{B9F6590C-1F02-47B3-AA89-55217B1E1079}" srcId="{FFB446E4-7F51-4155-805D-64F830B3461D}" destId="{CB9CCA8A-F2B8-4905-923E-08E3779B5F04}" srcOrd="2" destOrd="0" parTransId="{9E39286A-BCBA-41A5-9094-0D5FBE011993}" sibTransId="{E524FE1E-1916-4228-9964-CF40BC188072}"/>
    <dgm:cxn modelId="{5C50D49B-456C-45D4-8775-48C2F3DA26A9}" type="presOf" srcId="{FFB446E4-7F51-4155-805D-64F830B3461D}" destId="{9BFA4B80-99CE-48E9-96B3-32BC9CAA2656}" srcOrd="0" destOrd="0" presId="urn:microsoft.com/office/officeart/2005/8/layout/hProcess9"/>
    <dgm:cxn modelId="{F3550C85-5AF0-4675-95BE-E642E060DF8A}" type="presOf" srcId="{CB9CCA8A-F2B8-4905-923E-08E3779B5F04}" destId="{6177FB39-E767-4D5C-9D82-9AE2AA53A5E4}" srcOrd="0" destOrd="0" presId="urn:microsoft.com/office/officeart/2005/8/layout/hProcess9"/>
    <dgm:cxn modelId="{BBADEA1C-823B-4BA0-A6BD-7626C257197E}" srcId="{FFB446E4-7F51-4155-805D-64F830B3461D}" destId="{2530B1B3-6262-49E6-9AF7-3F54963BEFC8}" srcOrd="1" destOrd="0" parTransId="{7C18640C-F0A6-429E-A9B0-AF273ECA7DC2}" sibTransId="{AE179E40-470F-44B0-B3E7-C721724F07CB}"/>
    <dgm:cxn modelId="{E27F8D97-E9AD-4DB2-845C-4F3CFD8E9379}" type="presOf" srcId="{2530B1B3-6262-49E6-9AF7-3F54963BEFC8}" destId="{1DCC73D5-45FB-4C6F-A43C-F0C506AAB4AE}" srcOrd="0" destOrd="0" presId="urn:microsoft.com/office/officeart/2005/8/layout/hProcess9"/>
    <dgm:cxn modelId="{89D33DBA-5A5D-405C-BA7E-93CD081875A1}" type="presParOf" srcId="{9BFA4B80-99CE-48E9-96B3-32BC9CAA2656}" destId="{2DD9AFD1-BAAC-4C9E-813F-0F3B2F7FFDB1}" srcOrd="0" destOrd="0" presId="urn:microsoft.com/office/officeart/2005/8/layout/hProcess9"/>
    <dgm:cxn modelId="{37261039-97BF-4995-88F6-F0CB38DB79F2}" type="presParOf" srcId="{9BFA4B80-99CE-48E9-96B3-32BC9CAA2656}" destId="{287FDC6F-CD4B-4303-B477-0035CCB23345}" srcOrd="1" destOrd="0" presId="urn:microsoft.com/office/officeart/2005/8/layout/hProcess9"/>
    <dgm:cxn modelId="{B2D253D3-EEFD-459F-A714-7A0D0DEB1728}" type="presParOf" srcId="{287FDC6F-CD4B-4303-B477-0035CCB23345}" destId="{9A58D4FC-F608-48A0-8EBC-C37CD7B00A95}" srcOrd="0" destOrd="0" presId="urn:microsoft.com/office/officeart/2005/8/layout/hProcess9"/>
    <dgm:cxn modelId="{C0F599D0-6A2C-4C7F-A50F-898258547534}" type="presParOf" srcId="{287FDC6F-CD4B-4303-B477-0035CCB23345}" destId="{92230D02-57F0-469A-BD6A-8BE25A83E4D3}" srcOrd="1" destOrd="0" presId="urn:microsoft.com/office/officeart/2005/8/layout/hProcess9"/>
    <dgm:cxn modelId="{8A5CFC8B-568D-434E-9202-0D77A081F64E}" type="presParOf" srcId="{287FDC6F-CD4B-4303-B477-0035CCB23345}" destId="{1DCC73D5-45FB-4C6F-A43C-F0C506AAB4AE}" srcOrd="2" destOrd="0" presId="urn:microsoft.com/office/officeart/2005/8/layout/hProcess9"/>
    <dgm:cxn modelId="{428A4A13-AE4C-442B-81F3-C984799846B5}" type="presParOf" srcId="{287FDC6F-CD4B-4303-B477-0035CCB23345}" destId="{B3D404A6-BD11-4F1F-886A-5123432CF7FA}" srcOrd="3" destOrd="0" presId="urn:microsoft.com/office/officeart/2005/8/layout/hProcess9"/>
    <dgm:cxn modelId="{82B80D75-05D7-4037-83B6-00E482C2D7A3}" type="presParOf" srcId="{287FDC6F-CD4B-4303-B477-0035CCB23345}" destId="{6177FB39-E767-4D5C-9D82-9AE2AA53A5E4}" srcOrd="4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80B25-6333-4AC7-8B77-08F58030B6B2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43214-9413-40DC-AD13-F5F3105B7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3214-9413-40DC-AD13-F5F3105B7C9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3214-9413-40DC-AD13-F5F3105B7C9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3214-9413-40DC-AD13-F5F3105B7C9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3214-9413-40DC-AD13-F5F3105B7C9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3214-9413-40DC-AD13-F5F3105B7C9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3214-9413-40DC-AD13-F5F3105B7C9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3214-9413-40DC-AD13-F5F3105B7C9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3214-9413-40DC-AD13-F5F3105B7C9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3214-9413-40DC-AD13-F5F3105B7C9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100A-3463-43B9-B5CC-B758F8279641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A6D0-E4DF-4192-9863-716876D30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100A-3463-43B9-B5CC-B758F8279641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A6D0-E4DF-4192-9863-716876D30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100A-3463-43B9-B5CC-B758F8279641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A6D0-E4DF-4192-9863-716876D30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100A-3463-43B9-B5CC-B758F8279641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A6D0-E4DF-4192-9863-716876D30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100A-3463-43B9-B5CC-B758F8279641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A6D0-E4DF-4192-9863-716876D30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100A-3463-43B9-B5CC-B758F8279641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A6D0-E4DF-4192-9863-716876D30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100A-3463-43B9-B5CC-B758F8279641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A6D0-E4DF-4192-9863-716876D30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100A-3463-43B9-B5CC-B758F8279641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A6D0-E4DF-4192-9863-716876D30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100A-3463-43B9-B5CC-B758F8279641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A6D0-E4DF-4192-9863-716876D30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100A-3463-43B9-B5CC-B758F8279641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A6D0-E4DF-4192-9863-716876D30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100A-3463-43B9-B5CC-B758F8279641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A6D0-E4DF-4192-9863-716876D30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F100A-3463-43B9-B5CC-B758F8279641}" type="datetimeFigureOut">
              <a:rPr lang="ru-RU" smtClean="0"/>
              <a:pPr/>
              <a:t>14.01.2010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1A6D0-E4DF-4192-9863-716876D30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2000240"/>
            <a:ext cx="8429684" cy="46434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71678"/>
          </a:xfrm>
          <a:solidFill>
            <a:srgbClr val="FFC000"/>
          </a:solidFill>
          <a:scene3d>
            <a:camera prst="perspectiveRelaxed"/>
            <a:lightRig rig="threePt" dir="t"/>
          </a:scene3d>
          <a:sp3d>
            <a:bevelT w="139700" prst="cross"/>
          </a:sp3d>
        </p:spPr>
        <p:txBody>
          <a:bodyPr>
            <a:normAutofit/>
          </a:bodyPr>
          <a:lstStyle/>
          <a:p>
            <a:r>
              <a:rPr lang="ru-RU" sz="5400" b="1" dirty="0" smtClean="0"/>
              <a:t>Проект  «Я и моя семья»</a:t>
            </a:r>
            <a:endParaRPr lang="ru-RU" sz="5400" b="1" dirty="0"/>
          </a:p>
        </p:txBody>
      </p:sp>
      <p:pic>
        <p:nvPicPr>
          <p:cNvPr id="4" name="Содержимое 3" descr="Поём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2285992"/>
            <a:ext cx="5000660" cy="383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Documents and Settings\Владелец\Рабочий стол\Потаниной Р.П\Любимая\сканировать изображение 4695.jpg"/>
          <p:cNvPicPr/>
          <p:nvPr/>
        </p:nvPicPr>
        <p:blipFill>
          <a:blip r:embed="rId4" cstate="print"/>
          <a:srcRect l="18860" t="13053" r="37832" b="12227"/>
          <a:stretch>
            <a:fillRect/>
          </a:stretch>
        </p:blipFill>
        <p:spPr bwMode="auto">
          <a:xfrm>
            <a:off x="5715008" y="2285992"/>
            <a:ext cx="2786082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58228" cy="1143000"/>
          </a:xfrm>
          <a:noFill/>
        </p:spPr>
        <p:txBody>
          <a:bodyPr/>
          <a:lstStyle/>
          <a:p>
            <a:r>
              <a:rPr lang="ru-RU" dirty="0" smtClean="0"/>
              <a:t>Развиваем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571612"/>
            <a:ext cx="8643998" cy="5000660"/>
          </a:xfrm>
          <a:noFill/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 </a:t>
            </a:r>
            <a:r>
              <a:rPr lang="ru-RU" sz="2400" b="1" i="1" dirty="0" smtClean="0"/>
              <a:t>Отзывчивость</a:t>
            </a:r>
            <a:r>
              <a:rPr lang="ru-RU" sz="2400" dirty="0" smtClean="0"/>
              <a:t> </a:t>
            </a:r>
            <a:r>
              <a:rPr lang="ru-RU" sz="2000" dirty="0" smtClean="0"/>
              <a:t>– УМЕНИЕ ОТОЗВАТЬСЯ, ОТКЛИКНУТЬСЯ НА ЧЬИ – ЛИБО НУЖДЫ,ГОТОВНОСТЬ ПОМОЧЬ.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/>
              <a:t>Организованность </a:t>
            </a:r>
            <a:r>
              <a:rPr lang="ru-RU" sz="2400" b="1" dirty="0" smtClean="0"/>
              <a:t> - </a:t>
            </a:r>
            <a:r>
              <a:rPr lang="ru-RU" sz="2400" dirty="0" smtClean="0"/>
              <a:t>внести порядок, планомерность.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/>
              <a:t>Ответственность – </a:t>
            </a:r>
            <a:r>
              <a:rPr lang="ru-RU" sz="2400" dirty="0" smtClean="0"/>
              <a:t>понимать серьёзность, важность порученного дела.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/>
              <a:t>Самоконтроль – </a:t>
            </a:r>
            <a:r>
              <a:rPr lang="ru-RU" sz="2400" dirty="0" smtClean="0"/>
              <a:t>контролировать свои действия и поступки</a:t>
            </a:r>
          </a:p>
          <a:p>
            <a:pPr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8662" y="285728"/>
            <a:ext cx="7000924" cy="1143008"/>
          </a:xfrm>
          <a:noFill/>
        </p:spPr>
        <p:txBody>
          <a:bodyPr>
            <a:noAutofit/>
          </a:bodyPr>
          <a:lstStyle/>
          <a:p>
            <a:r>
              <a:rPr lang="ru-RU" sz="3600" dirty="0" smtClean="0"/>
              <a:t>Проявление качеств</a:t>
            </a:r>
            <a:br>
              <a:rPr lang="ru-RU" sz="3600" dirty="0" smtClean="0"/>
            </a:br>
            <a:r>
              <a:rPr lang="ru-RU" sz="3600" dirty="0" smtClean="0"/>
              <a:t>Степень проявления</a:t>
            </a:r>
            <a:endParaRPr lang="ru-RU" sz="36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57158" y="1928834"/>
          <a:ext cx="8286807" cy="4754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965"/>
                <a:gridCol w="1689543"/>
                <a:gridCol w="1528634"/>
                <a:gridCol w="1598085"/>
                <a:gridCol w="2054580"/>
              </a:tblGrid>
              <a:tr h="82220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участник проекта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Организован-</a:t>
                      </a:r>
                    </a:p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ность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отзывчи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-</a:t>
                      </a:r>
                      <a:r>
                        <a:rPr lang="ru-RU" baseline="0" dirty="0" err="1" smtClean="0">
                          <a:solidFill>
                            <a:schemeClr val="tx1"/>
                          </a:solidFill>
                        </a:rPr>
                        <a:t>вость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само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–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контроль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Ответственность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3548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     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      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Улыбающееся лицо 3"/>
          <p:cNvSpPr/>
          <p:nvPr/>
        </p:nvSpPr>
        <p:spPr>
          <a:xfrm>
            <a:off x="2071670" y="2928934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3643306" y="2928934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5072066" y="2928934"/>
            <a:ext cx="914400" cy="914400"/>
          </a:xfrm>
          <a:prstGeom prst="smileyFace">
            <a:avLst>
              <a:gd name="adj" fmla="val 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6643702" y="3000372"/>
            <a:ext cx="914400" cy="91440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лнце 17"/>
          <p:cNvSpPr/>
          <p:nvPr/>
        </p:nvSpPr>
        <p:spPr>
          <a:xfrm>
            <a:off x="1785918" y="4786322"/>
            <a:ext cx="1428760" cy="1485904"/>
          </a:xfrm>
          <a:prstGeom prst="sun">
            <a:avLst>
              <a:gd name="adj" fmla="val 26471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лнце 19"/>
          <p:cNvSpPr/>
          <p:nvPr/>
        </p:nvSpPr>
        <p:spPr>
          <a:xfrm>
            <a:off x="5429256" y="5072074"/>
            <a:ext cx="1128714" cy="1057276"/>
          </a:xfrm>
          <a:prstGeom prst="sun">
            <a:avLst>
              <a:gd name="adj" fmla="val 3877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олнце 20"/>
          <p:cNvSpPr/>
          <p:nvPr/>
        </p:nvSpPr>
        <p:spPr>
          <a:xfrm>
            <a:off x="6786578" y="5072074"/>
            <a:ext cx="928694" cy="1000132"/>
          </a:xfrm>
          <a:prstGeom prst="sun">
            <a:avLst>
              <a:gd name="adj" fmla="val 43183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олнце 21"/>
          <p:cNvSpPr/>
          <p:nvPr/>
        </p:nvSpPr>
        <p:spPr>
          <a:xfrm>
            <a:off x="3786182" y="4857760"/>
            <a:ext cx="1428760" cy="1357322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Работа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972072"/>
          </a:xfr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 smtClean="0"/>
              <a:t>Знакомство с материалом.</a:t>
            </a:r>
          </a:p>
          <a:p>
            <a:r>
              <a:rPr lang="ru-RU" sz="4000" dirty="0" smtClean="0"/>
              <a:t>Планирование работы.</a:t>
            </a:r>
          </a:p>
          <a:p>
            <a:r>
              <a:rPr lang="ru-RU" sz="4000" dirty="0" smtClean="0"/>
              <a:t>Индивидуальное выполнение задания.</a:t>
            </a:r>
          </a:p>
          <a:p>
            <a:r>
              <a:rPr lang="ru-RU" sz="4000" dirty="0" smtClean="0"/>
              <a:t>Уточнение.</a:t>
            </a:r>
          </a:p>
          <a:p>
            <a:r>
              <a:rPr lang="ru-RU" sz="4000" dirty="0" smtClean="0"/>
              <a:t>Итог</a:t>
            </a:r>
            <a:r>
              <a:rPr lang="ru-RU" sz="4800" dirty="0" smtClean="0"/>
              <a:t>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57224" y="274638"/>
            <a:ext cx="7372376" cy="1143000"/>
          </a:xfrm>
          <a:noFill/>
        </p:spPr>
        <p:txBody>
          <a:bodyPr>
            <a:normAutofit fontScale="90000"/>
          </a:bodyPr>
          <a:lstStyle/>
          <a:p>
            <a:r>
              <a:rPr lang="ru-RU" sz="3600" dirty="0" smtClean="0"/>
              <a:t>Основной этап (сбор и уточнение информации) </a:t>
            </a:r>
            <a:endParaRPr lang="ru-RU" sz="3600" dirty="0"/>
          </a:p>
        </p:txBody>
      </p:sp>
      <p:pic>
        <p:nvPicPr>
          <p:cNvPr id="5" name="Рисунок 4" descr="Петренко.JPG"/>
          <p:cNvPicPr>
            <a:picLocks noChangeAspect="1"/>
          </p:cNvPicPr>
          <p:nvPr/>
        </p:nvPicPr>
        <p:blipFill>
          <a:blip r:embed="rId2"/>
          <a:srcRect t="2206" r="31458" b="2206"/>
          <a:stretch>
            <a:fillRect/>
          </a:stretch>
        </p:blipFill>
        <p:spPr>
          <a:xfrm>
            <a:off x="1714480" y="1928802"/>
            <a:ext cx="5281623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071670" y="285728"/>
            <a:ext cx="4929222" cy="714375"/>
          </a:xfrm>
          <a:noFill/>
        </p:spPr>
        <p:txBody>
          <a:bodyPr>
            <a:normAutofit/>
          </a:bodyPr>
          <a:lstStyle/>
          <a:p>
            <a:r>
              <a:rPr lang="ru-RU" sz="2000" dirty="0" smtClean="0"/>
              <a:t>Добываем  информацию</a:t>
            </a:r>
            <a:endParaRPr lang="ru-RU" sz="2000" dirty="0"/>
          </a:p>
        </p:txBody>
      </p:sp>
      <p:pic>
        <p:nvPicPr>
          <p:cNvPr id="9" name="Рисунок 8" descr="Старина.JPG"/>
          <p:cNvPicPr>
            <a:picLocks noChangeAspect="1"/>
          </p:cNvPicPr>
          <p:nvPr/>
        </p:nvPicPr>
        <p:blipFill>
          <a:blip r:embed="rId3"/>
          <a:srcRect t="2348" r="48146"/>
          <a:stretch>
            <a:fillRect/>
          </a:stretch>
        </p:blipFill>
        <p:spPr>
          <a:xfrm>
            <a:off x="4357686" y="3929066"/>
            <a:ext cx="3571900" cy="2500330"/>
          </a:xfrm>
          <a:prstGeom prst="rect">
            <a:avLst/>
          </a:prstGeom>
        </p:spPr>
      </p:pic>
      <p:pic>
        <p:nvPicPr>
          <p:cNvPr id="10" name="Рисунок 9" descr="Мищенко.JPG"/>
          <p:cNvPicPr>
            <a:picLocks noChangeAspect="1"/>
          </p:cNvPicPr>
          <p:nvPr/>
        </p:nvPicPr>
        <p:blipFill>
          <a:blip r:embed="rId4"/>
          <a:srcRect t="1365" r="46291" b="2645"/>
          <a:stretch>
            <a:fillRect/>
          </a:stretch>
        </p:blipFill>
        <p:spPr>
          <a:xfrm>
            <a:off x="428596" y="1571612"/>
            <a:ext cx="3071834" cy="4643470"/>
          </a:xfrm>
          <a:prstGeom prst="rect">
            <a:avLst/>
          </a:prstGeom>
        </p:spPr>
      </p:pic>
      <p:pic>
        <p:nvPicPr>
          <p:cNvPr id="6" name="Рисунок 5" descr="библиоте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1357298"/>
            <a:ext cx="3357586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dirty="0" smtClean="0"/>
              <a:t>Предлагаем  оценивать защиту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500174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Выбираем себе жетон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571612"/>
            <a:ext cx="4038600" cy="4554551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dirty="0" smtClean="0"/>
              <a:t>Выбираем себе жетон </a:t>
            </a:r>
            <a:endParaRPr lang="ru-RU" dirty="0"/>
          </a:p>
        </p:txBody>
      </p:sp>
      <p:sp>
        <p:nvSpPr>
          <p:cNvPr id="8" name="24-конечная звезда 7"/>
          <p:cNvSpPr/>
          <p:nvPr/>
        </p:nvSpPr>
        <p:spPr>
          <a:xfrm>
            <a:off x="1500166" y="2214554"/>
            <a:ext cx="1000132" cy="857256"/>
          </a:xfrm>
          <a:prstGeom prst="star2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24-конечная звезда 8"/>
          <p:cNvSpPr/>
          <p:nvPr/>
        </p:nvSpPr>
        <p:spPr>
          <a:xfrm>
            <a:off x="6500826" y="3643314"/>
            <a:ext cx="1057276" cy="928694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24-конечная звезда 9"/>
          <p:cNvSpPr/>
          <p:nvPr/>
        </p:nvSpPr>
        <p:spPr>
          <a:xfrm>
            <a:off x="1571604" y="4714884"/>
            <a:ext cx="1071570" cy="1057276"/>
          </a:xfrm>
          <a:prstGeom prst="star24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24-конечная звезда 11"/>
          <p:cNvSpPr/>
          <p:nvPr/>
        </p:nvSpPr>
        <p:spPr>
          <a:xfrm>
            <a:off x="1571604" y="3286124"/>
            <a:ext cx="1000132" cy="1000132"/>
          </a:xfrm>
          <a:prstGeom prst="star2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24-конечная звезда 12"/>
          <p:cNvSpPr/>
          <p:nvPr/>
        </p:nvSpPr>
        <p:spPr>
          <a:xfrm>
            <a:off x="6572264" y="4857760"/>
            <a:ext cx="1057276" cy="914400"/>
          </a:xfrm>
          <a:prstGeom prst="star24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24-конечная звезда 13"/>
          <p:cNvSpPr/>
          <p:nvPr/>
        </p:nvSpPr>
        <p:spPr>
          <a:xfrm>
            <a:off x="6572264" y="2214554"/>
            <a:ext cx="985838" cy="1214446"/>
          </a:xfrm>
          <a:prstGeom prst="star2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85852" y="274638"/>
            <a:ext cx="6072230" cy="1143000"/>
          </a:xfr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Заключительный этап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Защита проектов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100_0784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428860" y="2071678"/>
            <a:ext cx="3643338" cy="3714776"/>
          </a:xfrm>
          <a:solidFill>
            <a:schemeClr val="accent4">
              <a:lumMod val="20000"/>
              <a:lumOff val="8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16023" y="214290"/>
            <a:ext cx="3194018" cy="500067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      </a:t>
            </a:r>
            <a:r>
              <a:rPr lang="ru-RU" sz="3500" dirty="0" smtClean="0"/>
              <a:t>«Познавательная»</a:t>
            </a:r>
          </a:p>
          <a:p>
            <a:pPr>
              <a:buNone/>
            </a:pPr>
            <a:r>
              <a:rPr lang="ru-RU" dirty="0" smtClean="0"/>
              <a:t>            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Изображение 28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571480"/>
            <a:ext cx="2401362" cy="1877748"/>
          </a:xfrm>
        </p:spPr>
      </p:pic>
      <p:pic>
        <p:nvPicPr>
          <p:cNvPr id="8" name="Содержимое 7" descr="100_04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4429132"/>
            <a:ext cx="2571768" cy="18573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86512" y="378619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Семейное чтение</a:t>
            </a:r>
            <a:endParaRPr lang="ru-RU" dirty="0"/>
          </a:p>
        </p:txBody>
      </p:sp>
      <p:pic>
        <p:nvPicPr>
          <p:cNvPr id="11" name="Рисунок 10" descr="100_04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571480"/>
            <a:ext cx="2419613" cy="17859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29388" y="142852"/>
            <a:ext cx="177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Рождественская</a:t>
            </a:r>
            <a:endParaRPr lang="ru-RU" dirty="0"/>
          </a:p>
        </p:txBody>
      </p:sp>
      <p:pic>
        <p:nvPicPr>
          <p:cNvPr id="13" name="Содержимое 10" descr="Денисовы.JPG"/>
          <p:cNvPicPr>
            <a:picLocks noChangeAspect="1"/>
          </p:cNvPicPr>
          <p:nvPr/>
        </p:nvPicPr>
        <p:blipFill>
          <a:blip r:embed="rId5"/>
          <a:srcRect r="29953"/>
          <a:stretch>
            <a:fillRect/>
          </a:stretch>
        </p:blipFill>
        <p:spPr>
          <a:xfrm>
            <a:off x="3357554" y="4429132"/>
            <a:ext cx="2828916" cy="18720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57554" y="3643315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Празднование  дня рождения</a:t>
            </a:r>
            <a:endParaRPr lang="ru-RU" dirty="0"/>
          </a:p>
        </p:txBody>
      </p:sp>
      <p:pic>
        <p:nvPicPr>
          <p:cNvPr id="16" name="Рисунок 15" descr="Киричёк.JPG"/>
          <p:cNvPicPr>
            <a:picLocks noChangeAspect="1"/>
          </p:cNvPicPr>
          <p:nvPr/>
        </p:nvPicPr>
        <p:blipFill>
          <a:blip r:embed="rId6"/>
          <a:srcRect r="44438"/>
          <a:stretch>
            <a:fillRect/>
          </a:stretch>
        </p:blipFill>
        <p:spPr>
          <a:xfrm>
            <a:off x="571472" y="4429132"/>
            <a:ext cx="2643206" cy="18573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57224" y="3786190"/>
            <a:ext cx="211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Пельменная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571868" y="21429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Новогодняя</a:t>
            </a:r>
            <a:endParaRPr lang="ru-RU" dirty="0"/>
          </a:p>
        </p:txBody>
      </p:sp>
      <p:pic>
        <p:nvPicPr>
          <p:cNvPr id="14" name="Рисунок 13" descr="традиция новогодняяя.JPG"/>
          <p:cNvPicPr>
            <a:picLocks noChangeAspect="1"/>
          </p:cNvPicPr>
          <p:nvPr/>
        </p:nvPicPr>
        <p:blipFill>
          <a:blip r:embed="rId7"/>
          <a:srcRect r="25896" b="741"/>
          <a:stretch>
            <a:fillRect/>
          </a:stretch>
        </p:blipFill>
        <p:spPr>
          <a:xfrm>
            <a:off x="3214678" y="571480"/>
            <a:ext cx="2643206" cy="2033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2257412" cy="560406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Эмблемы семей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100_07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785926"/>
            <a:ext cx="2286016" cy="2714644"/>
          </a:xfrm>
          <a:prstGeom prst="rect">
            <a:avLst/>
          </a:prstGeom>
        </p:spPr>
      </p:pic>
      <p:pic>
        <p:nvPicPr>
          <p:cNvPr id="4" name="Рисунок 3" descr="100_07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2214554"/>
            <a:ext cx="2714644" cy="278608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000364" y="1428736"/>
            <a:ext cx="2286016" cy="57150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Генеалогическое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дерево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286512" y="2786058"/>
            <a:ext cx="2143140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Пословицы о наших семьях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Содержимое 3" descr="100_07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3571876"/>
            <a:ext cx="2286015" cy="2900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8982" cy="1143000"/>
          </a:xfrm>
          <a:noFill/>
        </p:spPr>
        <p:txBody>
          <a:bodyPr>
            <a:normAutofit fontScale="90000"/>
          </a:bodyPr>
          <a:lstStyle/>
          <a:p>
            <a:r>
              <a:rPr lang="ru-RU" dirty="0" smtClean="0"/>
              <a:t>Найди верный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328982" cy="4829196"/>
          </a:xfrm>
          <a:solidFill>
            <a:schemeClr val="bg2">
              <a:lumMod val="9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600" b="1" i="1" dirty="0" smtClean="0"/>
              <a:t>Отношение к труду</a:t>
            </a:r>
          </a:p>
          <a:p>
            <a:pPr>
              <a:buNone/>
            </a:pPr>
            <a:r>
              <a:rPr lang="ru-RU" sz="3600" dirty="0" smtClean="0"/>
              <a:t>1.Лучше посмотреть телевизор, чем трудиться.</a:t>
            </a:r>
          </a:p>
          <a:p>
            <a:pPr>
              <a:buNone/>
            </a:pPr>
            <a:r>
              <a:rPr lang="ru-RU" sz="3600" dirty="0" smtClean="0"/>
              <a:t>2.Помочь старшим.</a:t>
            </a:r>
          </a:p>
          <a:p>
            <a:pPr>
              <a:buNone/>
            </a:pPr>
            <a:r>
              <a:rPr lang="ru-RU" sz="3600" dirty="0" smtClean="0"/>
              <a:t>3.Пусть другие трудятся.</a:t>
            </a:r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00562" y="274638"/>
            <a:ext cx="418623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Найди правильный ответ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43438" y="1500174"/>
            <a:ext cx="4014758" cy="50435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Отношение к старшим в семье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Безразличное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Вспоминаем о них лишь тогда, когда покупают подарки.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Заботливое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500042"/>
          <a:ext cx="8215370" cy="5929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422405">
                <a:tc>
                  <a:txBody>
                    <a:bodyPr/>
                    <a:lstStyle/>
                    <a:p>
                      <a:r>
                        <a:rPr lang="ru-RU" sz="1800" b="0" i="0" dirty="0" smtClean="0">
                          <a:solidFill>
                            <a:schemeClr val="tx1"/>
                          </a:solidFill>
                        </a:rPr>
                        <a:t>Автор проекта</a:t>
                      </a:r>
                      <a:endParaRPr lang="ru-RU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0011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ФИО</a:t>
                      </a:r>
                      <a:endParaRPr lang="ru-RU" sz="1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Потанина Раиса Павловна</a:t>
                      </a:r>
                      <a:endParaRPr lang="ru-RU" sz="18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5400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Название школы</a:t>
                      </a:r>
                      <a:endParaRPr lang="ru-RU" sz="1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Муниципальное</a:t>
                      </a:r>
                      <a:r>
                        <a:rPr lang="ru-RU" sz="1800" b="1" baseline="0" dirty="0" smtClean="0"/>
                        <a:t> образовательное учреждение – основная образовательная школа</a:t>
                      </a:r>
                      <a:endParaRPr lang="ru-RU" sz="18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04154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Адрес</a:t>
                      </a:r>
                      <a:endParaRPr lang="ru-RU" sz="1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 632 927, Новосибирская область,  </a:t>
                      </a:r>
                    </a:p>
                    <a:p>
                      <a:r>
                        <a:rPr lang="ru-RU" sz="1800" b="1" dirty="0" err="1" smtClean="0"/>
                        <a:t>Краснозёрский</a:t>
                      </a:r>
                      <a:r>
                        <a:rPr lang="ru-RU" sz="1800" b="1" baseline="0" dirty="0" smtClean="0"/>
                        <a:t> район, село </a:t>
                      </a:r>
                      <a:r>
                        <a:rPr lang="ru-RU" sz="1800" b="1" baseline="0" dirty="0" err="1" smtClean="0"/>
                        <a:t>Гербаево</a:t>
                      </a:r>
                      <a:r>
                        <a:rPr lang="ru-RU" sz="1800" b="1" baseline="0" dirty="0" smtClean="0"/>
                        <a:t>,</a:t>
                      </a:r>
                    </a:p>
                    <a:p>
                      <a:r>
                        <a:rPr lang="ru-RU" sz="1800" b="1" baseline="0" dirty="0" smtClean="0"/>
                        <a:t>улица Новая  - 14</a:t>
                      </a:r>
                      <a:endParaRPr lang="ru-RU" sz="18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40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Возрастная группа</a:t>
                      </a:r>
                      <a:endParaRPr lang="ru-RU" sz="1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2класс</a:t>
                      </a:r>
                      <a:endParaRPr lang="ru-RU" sz="18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2240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Время выполнения проекта</a:t>
                      </a:r>
                      <a:endParaRPr lang="ru-RU" sz="1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2 месяца</a:t>
                      </a:r>
                      <a:endParaRPr lang="ru-RU" sz="18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66647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Предметная область</a:t>
                      </a:r>
                      <a:endParaRPr lang="ru-RU" sz="1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Развитие речи, изобразительное искусство, </a:t>
                      </a:r>
                    </a:p>
                    <a:p>
                      <a:r>
                        <a:rPr lang="ru-RU" sz="1800" b="1" dirty="0" smtClean="0"/>
                        <a:t>история,</a:t>
                      </a:r>
                    </a:p>
                    <a:p>
                      <a:r>
                        <a:rPr lang="ru-RU" sz="1800" b="1" dirty="0" smtClean="0"/>
                        <a:t>мир</a:t>
                      </a:r>
                      <a:r>
                        <a:rPr lang="ru-RU" sz="1800" b="1" baseline="0" dirty="0" smtClean="0"/>
                        <a:t> вокруг нас.</a:t>
                      </a:r>
                    </a:p>
                    <a:p>
                      <a:endParaRPr lang="ru-RU" sz="1800" b="1" dirty="0" smtClean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57158" y="214290"/>
          <a:ext cx="8536842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15370" cy="1143000"/>
          </a:xfrm>
          <a:noFill/>
        </p:spPr>
        <p:txBody>
          <a:bodyPr>
            <a:normAutofit fontScale="90000"/>
          </a:bodyPr>
          <a:lstStyle/>
          <a:p>
            <a:r>
              <a:rPr lang="ru-RU" dirty="0" smtClean="0"/>
              <a:t>Отношение к старинным обрядам, ремёслам, вещам…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  <a:noFill/>
        </p:spPr>
        <p:txBody>
          <a:bodyPr/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1.Меня интересует эта </a:t>
            </a:r>
          </a:p>
          <a:p>
            <a:pPr>
              <a:buNone/>
            </a:pPr>
            <a:r>
              <a:rPr lang="ru-RU" sz="2400" dirty="0" smtClean="0"/>
              <a:t>тема, хочу больше узнать.</a:t>
            </a:r>
          </a:p>
          <a:p>
            <a:pPr>
              <a:buNone/>
            </a:pPr>
            <a:r>
              <a:rPr lang="ru-RU" sz="2400" dirty="0" smtClean="0"/>
              <a:t>2.Нет</a:t>
            </a:r>
            <a:endParaRPr lang="ru-RU" sz="2400" dirty="0"/>
          </a:p>
        </p:txBody>
      </p:sp>
      <p:pic>
        <p:nvPicPr>
          <p:cNvPr id="5" name="Рисунок 4" descr="100_0543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t="25670" b="8557"/>
          <a:stretch>
            <a:fillRect/>
          </a:stretch>
        </p:blipFill>
        <p:spPr>
          <a:xfrm rot="5400000">
            <a:off x="6276749" y="3724515"/>
            <a:ext cx="2521169" cy="1644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D89C5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/>
              <a:t>Вопрос  родителям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/>
              <a:t>Правильное воспитание</a:t>
            </a:r>
          </a:p>
          <a:p>
            <a:pPr>
              <a:buNone/>
            </a:pPr>
            <a:r>
              <a:rPr lang="ru-RU" sz="3600" dirty="0" smtClean="0"/>
              <a:t>1.Уступать всегда ребёнку.</a:t>
            </a:r>
          </a:p>
          <a:p>
            <a:pPr>
              <a:buNone/>
            </a:pPr>
            <a:r>
              <a:rPr lang="ru-RU" sz="3600" dirty="0" smtClean="0"/>
              <a:t>2.Считаться всегда с интересами всех членов семьи.</a:t>
            </a:r>
          </a:p>
          <a:p>
            <a:pPr>
              <a:buNone/>
            </a:pPr>
            <a:r>
              <a:rPr lang="ru-RU" sz="3600" dirty="0" smtClean="0"/>
              <a:t>3.Не считаться с мнением ребёнка.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928670"/>
            <a:ext cx="3357586" cy="571504"/>
          </a:xfr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Мой  будущий  дом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100_07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428868"/>
            <a:ext cx="3429024" cy="2071702"/>
          </a:xfr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4857752" y="928670"/>
            <a:ext cx="3500462" cy="571504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Строим дом, заселяемся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Содержимое 5" descr="100_07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428868"/>
            <a:ext cx="3214710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85728"/>
            <a:ext cx="3714776" cy="1143000"/>
          </a:xfr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Оцените себя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42976" y="1600200"/>
            <a:ext cx="657229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Сравни </a:t>
            </a:r>
          </a:p>
          <a:p>
            <a:pPr>
              <a:buNone/>
            </a:pPr>
            <a:r>
              <a:rPr lang="ru-RU" dirty="0" smtClean="0"/>
              <a:t>с оценкой </a:t>
            </a:r>
          </a:p>
          <a:p>
            <a:pPr>
              <a:buNone/>
            </a:pPr>
            <a:r>
              <a:rPr lang="ru-RU" dirty="0" smtClean="0"/>
              <a:t>жюри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00166" y="357166"/>
            <a:ext cx="6357982" cy="857256"/>
          </a:xfr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Оцениваем  себя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4714876" y="1928802"/>
            <a:ext cx="714380" cy="70008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4714876" y="3429000"/>
            <a:ext cx="714380" cy="628648"/>
          </a:xfrm>
          <a:prstGeom prst="smileyFace">
            <a:avLst>
              <a:gd name="adj" fmla="val 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4643438" y="4929198"/>
            <a:ext cx="714380" cy="628648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6286512" y="2000240"/>
            <a:ext cx="1000132" cy="785818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6357950" y="3500438"/>
            <a:ext cx="857256" cy="714380"/>
          </a:xfrm>
          <a:prstGeom prst="sun">
            <a:avLst>
              <a:gd name="adj" fmla="val 39713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6643702" y="5143512"/>
            <a:ext cx="571504" cy="500066"/>
          </a:xfrm>
          <a:prstGeom prst="sun">
            <a:avLst>
              <a:gd name="adj" fmla="val 46875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астроение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82" y="2714620"/>
            <a:ext cx="1143008" cy="2050802"/>
          </a:xfrm>
          <a:prstGeom prst="ellipse">
            <a:avLst/>
          </a:prstGeom>
          <a:ln w="63500" cap="rnd">
            <a:solidFill>
              <a:srgbClr val="6666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Безымянный.JPG"/>
          <p:cNvPicPr>
            <a:picLocks noChangeAspect="1"/>
          </p:cNvPicPr>
          <p:nvPr/>
        </p:nvPicPr>
        <p:blipFill>
          <a:blip r:embed="rId3"/>
          <a:srcRect l="1792" t="7143" r="76885" b="7143"/>
          <a:stretch>
            <a:fillRect/>
          </a:stretch>
        </p:blipFill>
        <p:spPr>
          <a:xfrm>
            <a:off x="2571736" y="2714620"/>
            <a:ext cx="1206734" cy="1985211"/>
          </a:xfrm>
          <a:prstGeom prst="ellipse">
            <a:avLst/>
          </a:prstGeom>
          <a:ln w="63500" cap="rnd">
            <a:solidFill>
              <a:schemeClr val="accent3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настроение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2714620"/>
            <a:ext cx="1068132" cy="2031572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 descr="настроение 10.JPG"/>
          <p:cNvPicPr>
            <a:picLocks noChangeAspect="1"/>
          </p:cNvPicPr>
          <p:nvPr/>
        </p:nvPicPr>
        <p:blipFill>
          <a:blip r:embed="rId5"/>
          <a:srcRect r="76885" b="1732"/>
          <a:stretch>
            <a:fillRect/>
          </a:stretch>
        </p:blipFill>
        <p:spPr>
          <a:xfrm rot="5400000">
            <a:off x="4504665" y="3144003"/>
            <a:ext cx="2141796" cy="1143008"/>
          </a:xfrm>
          <a:prstGeom prst="ellipse">
            <a:avLst/>
          </a:prstGeom>
          <a:ln w="63500" cap="rnd">
            <a:solidFill>
              <a:schemeClr val="accent4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643174" y="571480"/>
            <a:ext cx="3714776" cy="13573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Моё настроение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1357322"/>
          </a:xfrm>
          <a:noFill/>
        </p:spPr>
        <p:txBody>
          <a:bodyPr>
            <a:normAutofit/>
          </a:bodyPr>
          <a:lstStyle/>
          <a:p>
            <a:r>
              <a:rPr lang="ru-RU" sz="5400" dirty="0" smtClean="0"/>
              <a:t>Перспектива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686832" cy="4972072"/>
          </a:xfrm>
          <a:noFill/>
        </p:spPr>
        <p:txBody>
          <a:bodyPr>
            <a:normAutofit/>
          </a:bodyPr>
          <a:lstStyle/>
          <a:p>
            <a:r>
              <a:rPr lang="ru-RU" sz="2400" dirty="0" smtClean="0"/>
              <a:t>Познакомить с проектом учащихся 1, 3, 4 классов, воспитанников ДОУ.</a:t>
            </a:r>
          </a:p>
          <a:p>
            <a:r>
              <a:rPr lang="ru-RU" sz="2400" dirty="0" smtClean="0"/>
              <a:t>Сохранить интерес к теме.  Продолжить исследование по теме.</a:t>
            </a:r>
          </a:p>
          <a:p>
            <a:r>
              <a:rPr lang="ru-RU" sz="2400" dirty="0" smtClean="0"/>
              <a:t>Укреплять сотрудничество школы и семьи.</a:t>
            </a:r>
          </a:p>
          <a:p>
            <a:r>
              <a:rPr lang="ru-RU" sz="2400" dirty="0" smtClean="0"/>
              <a:t>Проведение мастерской по  теме «Обмен опытом между родителями по проблемам семейного воспитания».</a:t>
            </a:r>
          </a:p>
          <a:p>
            <a:r>
              <a:rPr lang="ru-RU" sz="2400" dirty="0" smtClean="0"/>
              <a:t>Создание слайдовых программ по темам:</a:t>
            </a:r>
          </a:p>
          <a:p>
            <a:r>
              <a:rPr lang="ru-RU" sz="2400" dirty="0" smtClean="0"/>
              <a:t>«Покормите птиц!»,</a:t>
            </a:r>
          </a:p>
          <a:p>
            <a:r>
              <a:rPr lang="ru-RU" sz="2400" dirty="0" smtClean="0"/>
              <a:t>«Предметы старины глубокой».</a:t>
            </a:r>
          </a:p>
          <a:p>
            <a:r>
              <a:rPr lang="ru-RU" sz="2400" dirty="0" smtClean="0"/>
              <a:t>Посетить картинную галерею, краеведческий музей.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  <a:noFill/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Современный </a:t>
            </a:r>
            <a:r>
              <a:rPr lang="ru-RU" sz="2800" dirty="0" smtClean="0"/>
              <a:t>толковый словарь русского языка </a:t>
            </a:r>
          </a:p>
          <a:p>
            <a:pPr>
              <a:buNone/>
            </a:pPr>
            <a:r>
              <a:rPr lang="ru-RU" sz="2800" dirty="0" smtClean="0"/>
              <a:t>(</a:t>
            </a:r>
            <a:r>
              <a:rPr lang="ru-RU" sz="2400" dirty="0" smtClean="0"/>
              <a:t>под редакцией Кузнецова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Сборник пословиц</a:t>
            </a:r>
          </a:p>
          <a:p>
            <a:r>
              <a:rPr lang="ru-RU" sz="2800" dirty="0" smtClean="0"/>
              <a:t>Рассказы Л.Н. Толстого</a:t>
            </a:r>
          </a:p>
          <a:p>
            <a:r>
              <a:rPr lang="ru-RU" sz="2800" dirty="0" smtClean="0"/>
              <a:t>Методика проектной деятельности</a:t>
            </a:r>
          </a:p>
          <a:p>
            <a:pPr>
              <a:buNone/>
            </a:pPr>
            <a:r>
              <a:rPr lang="ru-RU" sz="2800" dirty="0" smtClean="0"/>
              <a:t>(</a:t>
            </a:r>
            <a:r>
              <a:rPr lang="ru-RU" sz="2400" dirty="0" smtClean="0"/>
              <a:t>Курсы переподготовки учителей начальных классов «Современное образование: проблемы и перспективы» - </a:t>
            </a:r>
          </a:p>
          <a:p>
            <a:pPr>
              <a:buNone/>
            </a:pPr>
            <a:r>
              <a:rPr lang="ru-RU" sz="2400" dirty="0" smtClean="0"/>
              <a:t>2008г)</a:t>
            </a:r>
          </a:p>
          <a:p>
            <a:r>
              <a:rPr lang="ru-RU" sz="2400" dirty="0" smtClean="0"/>
              <a:t>Заметка об учреждении ордена Родительская слава» (газета «Аргументы и факты»)</a:t>
            </a:r>
          </a:p>
          <a:p>
            <a:pPr>
              <a:buNone/>
            </a:pPr>
            <a:r>
              <a:rPr lang="ru-RU" sz="2400" b="1" i="1" dirty="0" err="1" smtClean="0"/>
              <a:t>Мультимедийная</a:t>
            </a:r>
            <a:r>
              <a:rPr lang="ru-RU" sz="2400" b="1" i="1" dirty="0" smtClean="0"/>
              <a:t> презентация проекта 30.01.2009г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3429024" cy="928686"/>
          </a:xfrm>
          <a:solidFill>
            <a:schemeClr val="accent3">
              <a:lumMod val="40000"/>
              <a:lumOff val="60000"/>
              <a:alpha val="0"/>
            </a:schemeClr>
          </a:solidFill>
        </p:spPr>
        <p:txBody>
          <a:bodyPr/>
          <a:lstStyle/>
          <a:p>
            <a:r>
              <a:rPr lang="ru-RU" sz="2000" b="1" dirty="0" smtClean="0"/>
              <a:t>Цель проекта: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4143404" cy="4614906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600" i="1" dirty="0" smtClean="0"/>
              <a:t>расширить поле сотрудничества школы и семьи:</a:t>
            </a:r>
          </a:p>
          <a:p>
            <a:r>
              <a:rPr lang="ru-RU" sz="2600" dirty="0" smtClean="0"/>
              <a:t>сосредоточить внимание на проблемах семейного воспитания;</a:t>
            </a:r>
          </a:p>
          <a:p>
            <a:r>
              <a:rPr lang="ru-RU" sz="2600" dirty="0" smtClean="0"/>
              <a:t>приобщение ребёнка к общечеловеческим ценностям;</a:t>
            </a:r>
          </a:p>
          <a:p>
            <a:r>
              <a:rPr lang="ru-RU" sz="2600" dirty="0" smtClean="0"/>
              <a:t>формирование оптимального мотивационного отношения к явлениям окружающей действительности;</a:t>
            </a:r>
          </a:p>
          <a:p>
            <a:r>
              <a:rPr lang="ru-RU" sz="2600" dirty="0" smtClean="0"/>
              <a:t>формирование позитивного социального опыта ребёнка;</a:t>
            </a:r>
          </a:p>
          <a:p>
            <a:r>
              <a:rPr lang="ru-RU" sz="2600" dirty="0" smtClean="0"/>
              <a:t>создание условий, обеспечивающих реализацию возможностей личностного опыта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57686" y="500042"/>
            <a:ext cx="4786314" cy="10715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Задачи проекта: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929158" y="1857364"/>
            <a:ext cx="3643370" cy="45005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планировать работу;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обосновывать свою точку зрения;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находить несколько вариантов решения проблемы;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устанавливать причинно – следственные связи;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делать выводы и заключения;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способствовать развитию коммуникативных  умений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Продукты деятельности: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ru-RU" sz="2800" dirty="0" err="1" smtClean="0"/>
              <a:t>мультимедийная</a:t>
            </a:r>
            <a:r>
              <a:rPr lang="ru-RU" sz="2800" dirty="0" smtClean="0"/>
              <a:t> презентация к защите;</a:t>
            </a:r>
          </a:p>
          <a:p>
            <a:r>
              <a:rPr lang="ru-RU" sz="2800" dirty="0" smtClean="0"/>
              <a:t>сценарии творческой защиты;</a:t>
            </a:r>
          </a:p>
          <a:p>
            <a:r>
              <a:rPr lang="ru-RU" sz="2800" dirty="0" smtClean="0"/>
              <a:t>семейные газеты;</a:t>
            </a:r>
          </a:p>
          <a:p>
            <a:r>
              <a:rPr lang="ru-RU" sz="2800" dirty="0" smtClean="0"/>
              <a:t>фотоальбомы: «Традиции семей», «Этапы проведения проекта»;</a:t>
            </a:r>
          </a:p>
          <a:p>
            <a:pPr marL="571500" indent="-571500"/>
            <a:r>
              <a:rPr lang="ru-RU" sz="2800" dirty="0" smtClean="0"/>
              <a:t>методическая разработка по теме проекта;</a:t>
            </a:r>
          </a:p>
          <a:p>
            <a:r>
              <a:rPr lang="ru-RU" sz="2800" dirty="0" smtClean="0"/>
              <a:t>слайд – программа по теме «Покормите птиц!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26" y="142852"/>
            <a:ext cx="8644030" cy="1000148"/>
          </a:xfrm>
          <a:noFill/>
        </p:spPr>
        <p:txBody>
          <a:bodyPr>
            <a:normAutofit/>
          </a:bodyPr>
          <a:lstStyle/>
          <a:p>
            <a:r>
              <a:rPr lang="ru-RU" sz="3600" dirty="0" smtClean="0"/>
              <a:t>Ожидаемые результаты: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8858312" cy="5214974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 качественно новый уровень взаимоотношений семьи и школы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368412"/>
          </a:xfrm>
          <a:noFill/>
        </p:spPr>
        <p:txBody>
          <a:bodyPr>
            <a:normAutofit/>
          </a:bodyPr>
          <a:lstStyle/>
          <a:p>
            <a:r>
              <a:rPr lang="ru-RU" sz="3600" dirty="0" smtClean="0"/>
              <a:t>Материалы для дифференцированного обучения: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  <a:noFill/>
        </p:spPr>
        <p:txBody>
          <a:bodyPr>
            <a:normAutofit/>
          </a:bodyPr>
          <a:lstStyle/>
          <a:p>
            <a:r>
              <a:rPr lang="ru-RU" sz="3600" dirty="0" smtClean="0"/>
              <a:t>моделирование символов семьи, </a:t>
            </a:r>
          </a:p>
          <a:p>
            <a:r>
              <a:rPr lang="ru-RU" sz="3600" dirty="0" smtClean="0"/>
              <a:t>изготовление коллажей, рисунки на тему,  составление описательных рассказов.</a:t>
            </a:r>
          </a:p>
          <a:p>
            <a:r>
              <a:rPr lang="ru-RU" sz="3600" dirty="0" smtClean="0"/>
              <a:t>работа с наглядным материалом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01122" cy="1143000"/>
          </a:xfrm>
          <a:noFill/>
        </p:spPr>
        <p:txBody>
          <a:bodyPr>
            <a:noAutofit/>
          </a:bodyPr>
          <a:lstStyle/>
          <a:p>
            <a:r>
              <a:rPr lang="ru-RU" sz="3600" dirty="0" smtClean="0"/>
              <a:t>Материалы и ресурсы, необходимые для выполнения проекта: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515352" cy="5000660"/>
          </a:xfrm>
          <a:noFill/>
        </p:spPr>
        <p:txBody>
          <a:bodyPr>
            <a:normAutofit/>
          </a:bodyPr>
          <a:lstStyle/>
          <a:p>
            <a:r>
              <a:rPr lang="ru-RU" sz="2400" dirty="0" smtClean="0"/>
              <a:t>Цифровой фотоаппарат, </a:t>
            </a:r>
          </a:p>
          <a:p>
            <a:r>
              <a:rPr lang="ru-RU" sz="2400" dirty="0" smtClean="0"/>
              <a:t>Компьютер, </a:t>
            </a:r>
          </a:p>
          <a:p>
            <a:r>
              <a:rPr lang="ru-RU" sz="2400" dirty="0" smtClean="0"/>
              <a:t>Караоке, </a:t>
            </a:r>
          </a:p>
          <a:p>
            <a:r>
              <a:rPr lang="ru-RU" sz="2400" dirty="0" smtClean="0"/>
              <a:t>Лазерный диск,</a:t>
            </a:r>
          </a:p>
          <a:p>
            <a:r>
              <a:rPr lang="ru-RU" sz="2400" dirty="0" smtClean="0"/>
              <a:t>Принтер,</a:t>
            </a:r>
          </a:p>
          <a:p>
            <a:r>
              <a:rPr lang="ru-RU" sz="2400" dirty="0" smtClean="0"/>
              <a:t>Сканер,</a:t>
            </a:r>
          </a:p>
          <a:p>
            <a:r>
              <a:rPr lang="ru-RU" sz="2400" dirty="0" smtClean="0"/>
              <a:t>Телевизор,</a:t>
            </a:r>
          </a:p>
          <a:p>
            <a:r>
              <a:rPr lang="ru-RU" sz="2400" dirty="0" err="1" smtClean="0"/>
              <a:t>Мультимедийный</a:t>
            </a:r>
            <a:r>
              <a:rPr lang="ru-RU" sz="2400" dirty="0" smtClean="0"/>
              <a:t>  комплекс,</a:t>
            </a:r>
          </a:p>
          <a:p>
            <a:r>
              <a:rPr lang="en-US" sz="2400" dirty="0" smtClean="0"/>
              <a:t>DVD </a:t>
            </a:r>
            <a:r>
              <a:rPr lang="ru-RU" sz="2400" dirty="0" smtClean="0"/>
              <a:t> плеер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1056" cy="1143000"/>
          </a:xfrm>
          <a:noFill/>
        </p:spPr>
        <p:txBody>
          <a:bodyPr>
            <a:normAutofit/>
          </a:bodyPr>
          <a:lstStyle/>
          <a:p>
            <a:r>
              <a:rPr lang="ru-RU" dirty="0" smtClean="0"/>
              <a:t>Подготовительный 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714488"/>
            <a:ext cx="5286412" cy="4143404"/>
          </a:xfrm>
          <a:noFill/>
        </p:spPr>
        <p:txBody>
          <a:bodyPr>
            <a:normAutofit/>
          </a:bodyPr>
          <a:lstStyle/>
          <a:p>
            <a:r>
              <a:rPr lang="ru-RU" sz="3600" dirty="0" smtClean="0"/>
              <a:t>постановка задач</a:t>
            </a:r>
          </a:p>
          <a:p>
            <a:r>
              <a:rPr lang="ru-RU" sz="3600" dirty="0" smtClean="0"/>
              <a:t>выбор тем</a:t>
            </a:r>
          </a:p>
          <a:p>
            <a:r>
              <a:rPr lang="ru-RU" sz="3600" dirty="0" smtClean="0"/>
              <a:t>источники информации</a:t>
            </a:r>
          </a:p>
          <a:p>
            <a:r>
              <a:rPr lang="ru-RU" sz="3600" dirty="0" smtClean="0"/>
              <a:t>критерии оценки</a:t>
            </a:r>
            <a:endParaRPr lang="ru-RU" sz="3600" dirty="0"/>
          </a:p>
        </p:txBody>
      </p:sp>
      <p:pic>
        <p:nvPicPr>
          <p:cNvPr id="5" name="Рисунок 4" descr="работа над проектом.JPG"/>
          <p:cNvPicPr>
            <a:picLocks noChangeAspect="1"/>
          </p:cNvPicPr>
          <p:nvPr/>
        </p:nvPicPr>
        <p:blipFill>
          <a:blip r:embed="rId2"/>
          <a:srcRect t="4762" r="35669" b="2164"/>
          <a:stretch>
            <a:fillRect/>
          </a:stretch>
        </p:blipFill>
        <p:spPr>
          <a:xfrm>
            <a:off x="285720" y="1928802"/>
            <a:ext cx="3071834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71670" y="0"/>
            <a:ext cx="4929222" cy="1071546"/>
          </a:xfr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Поиск информации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144000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1669</TotalTime>
  <Words>632</Words>
  <Application>Microsoft Office PowerPoint</Application>
  <PresentationFormat>Экран (4:3)</PresentationFormat>
  <Paragraphs>188</Paragraphs>
  <Slides>28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Проект  «Я и моя семья»</vt:lpstr>
      <vt:lpstr>Слайд 2</vt:lpstr>
      <vt:lpstr>Цель проекта:</vt:lpstr>
      <vt:lpstr>Продукты деятельности:</vt:lpstr>
      <vt:lpstr>Ожидаемые результаты:</vt:lpstr>
      <vt:lpstr>Материалы для дифференцированного обучения:</vt:lpstr>
      <vt:lpstr>Материалы и ресурсы, необходимые для выполнения проекта:</vt:lpstr>
      <vt:lpstr>Подготовительный  этап</vt:lpstr>
      <vt:lpstr>Поиск информации</vt:lpstr>
      <vt:lpstr>Развиваем</vt:lpstr>
      <vt:lpstr>Проявление качеств Степень проявления</vt:lpstr>
      <vt:lpstr>Работа</vt:lpstr>
      <vt:lpstr>Основной этап (сбор и уточнение информации) </vt:lpstr>
      <vt:lpstr>Добываем  информацию</vt:lpstr>
      <vt:lpstr>Предлагаем  оценивать защиту</vt:lpstr>
      <vt:lpstr>Заключительный этап Защита проектов</vt:lpstr>
      <vt:lpstr>Слайд 17</vt:lpstr>
      <vt:lpstr>Эмблемы семей</vt:lpstr>
      <vt:lpstr>Найди верный ответ</vt:lpstr>
      <vt:lpstr>Слайд 20</vt:lpstr>
      <vt:lpstr>Отношение к старинным обрядам, ремёслам, вещам…</vt:lpstr>
      <vt:lpstr>Вопрос  родителям</vt:lpstr>
      <vt:lpstr>Мой  будущий  дом</vt:lpstr>
      <vt:lpstr>Оцените себя</vt:lpstr>
      <vt:lpstr>Оцениваем  себя</vt:lpstr>
      <vt:lpstr>Моё настроение</vt:lpstr>
      <vt:lpstr>Перспектива</vt:lpstr>
      <vt:lpstr>Литература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nmts</dc:creator>
  <cp:lastModifiedBy>777</cp:lastModifiedBy>
  <cp:revision>258</cp:revision>
  <dcterms:created xsi:type="dcterms:W3CDTF">2009-01-31T14:14:29Z</dcterms:created>
  <dcterms:modified xsi:type="dcterms:W3CDTF">2010-01-14T08:58:58Z</dcterms:modified>
</cp:coreProperties>
</file>