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BC3766-18DF-4CC5-B703-1E15350D6D54}" type="datetimeFigureOut">
              <a:rPr lang="ru-RU"/>
              <a:pPr>
                <a:defRPr/>
              </a:pPr>
              <a:t>27.06.2010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9174B3-E63B-47CC-ACDA-2629EFE6F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B0291-37C2-4284-A0F3-648E08B9C12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4463F-4F29-4553-A0CC-D0585FACBFD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DE80-8FC1-4278-B598-5EABB66E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F10F-9CD2-4A56-87ED-4673D32D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68EB-39BF-4FD3-A3D3-5F86DE7E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CECA-20D9-4EB6-A3BB-6F2DBD8A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AD0D-DB5D-4ECF-BCA5-F9FF154AA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82B1-5051-442F-954A-ACE6E0B6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72E2B-E449-4C80-B6FE-AA61BEE32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9EC5-CF2C-4A52-9ADA-3E2B7CA8D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DE88-AB75-45A3-8B24-E588CBDB3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0C99-AF47-4E2B-B2E7-01460E3DB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3F8A-61C0-4FEF-8ABB-3EAA237B5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8A54271-DCC2-4353-99B8-8DE801873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5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blinds dir="vert"/>
    <p:sndAc>
      <p:stSnd>
        <p:snd r:embed="rId13" name="wind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5%D0%B3%D0%B5%D0%BD%D1%81%D0%B1%D1%83%D1%80%D0%B3" TargetMode="External"/><Relationship Id="rId3" Type="http://schemas.openxmlformats.org/officeDocument/2006/relationships/hyperlink" Target="http://ru.wikipedia.org/wiki/%D0%AD%D0%BA%D1%81%D0%BF%D0%B5%D1%80%D0%B8%D0%BC%D0%B5%D0%BD%D1%82" TargetMode="External"/><Relationship Id="rId7" Type="http://schemas.openxmlformats.org/officeDocument/2006/relationships/hyperlink" Target="http://ru.wikipedia.org/wiki/1654" TargetMode="Externa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0%D1%82%D0%BC%D0%BE%D1%81%D1%84%D0%B5%D1%80%D0%B0_%D0%97%D0%B5%D0%BC%D0%BB%D0%B8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ru.wikipedia.org/wiki/%D0%9D%D0%B0%D1%81%D0%BE%D1%81" TargetMode="External"/><Relationship Id="rId10" Type="http://schemas.openxmlformats.org/officeDocument/2006/relationships/hyperlink" Target="http://ru.wikipedia.org/wiki/%D0%A4%D0%B5%D1%80%D0%B4%D0%B8%D0%BD%D0%B0%D0%BD%D0%B4_III" TargetMode="External"/><Relationship Id="rId4" Type="http://schemas.openxmlformats.org/officeDocument/2006/relationships/hyperlink" Target="http://ru.wikipedia.org/wiki/%D0%93%D0%B5%D1%80%D0%B8%D0%BA%D0%B5,_%D0%9E%D1%82%D1%82%D0%BE_%D1%84%D0%BE%D0%BD" TargetMode="External"/><Relationship Id="rId9" Type="http://schemas.openxmlformats.org/officeDocument/2006/relationships/hyperlink" Target="http://ru.wikipedia.org/wiki/%D0%A0%D0%B5%D0%B9%D1%85%D1%81%D1%82%D0%B0%D0%B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АТМОСФЕРНОЕ  ДАВЛЕНИЕ</a:t>
            </a:r>
            <a:endParaRPr lang="ru-RU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715008" y="2000240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приложение к уроку.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класс.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715008" y="4143380"/>
            <a:ext cx="3214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учитель физики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МОУ  </a:t>
            </a:r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ООШ с. Татаурово</a:t>
            </a:r>
          </a:p>
          <a:p>
            <a:pPr algn="ctr"/>
            <a:r>
              <a:rPr lang="ru-RU" sz="20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Нолинского</a:t>
            </a:r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Кировской области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Филимонов</a:t>
            </a:r>
          </a:p>
          <a:p>
            <a:pPr algn="ctr"/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Леонид Николаевич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eon\Мои документы\6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928802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38" y="285728"/>
            <a:ext cx="4043362" cy="3071811"/>
          </a:xfrm>
        </p:spPr>
        <p:txBody>
          <a:bodyPr/>
          <a:lstStyle/>
          <a:p>
            <a:pPr>
              <a:defRPr/>
            </a:pPr>
            <a: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Благодаря тепловому движению и притяжению молекул к Земле их распределение в атмосфере неравномерно. При высоте атмосферы в 2000-3000 км  99% ее массы сосредоточено в нижнем</a:t>
            </a:r>
            <a:b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( до 30км ) слое. Воздух, как и другие газы, хорошо сжимаем. Нижние слои атмосферы в результате давления на них верхних слоев имеют большую плотность воздуха.</a:t>
            </a:r>
            <a:b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Нормальное атмосферное давление на уровне моря в среднем составляет </a:t>
            </a:r>
            <a:b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760 мм рт. ст.= 1310 гПа. </a:t>
            </a:r>
            <a:b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высотой давление и плотность воздуха уменьшаются.</a:t>
            </a:r>
            <a:br>
              <a:rPr lang="ru-RU" sz="14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b="1" kern="12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214942" y="3929066"/>
            <a:ext cx="3786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Происходит это потому, что высота воздушного столба, оказывающего давление, при подъеме уменьшается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небольших высотах каждые 12 м подъема уменьшают атмосферное давление на 11 мм рт. ст. </a:t>
            </a:r>
          </a:p>
          <a:p>
            <a:pPr algn="ctr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Кроме того, в верхних слоях атмосферы воздух менее плотен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686300" cy="59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857232"/>
          </a:xfrm>
        </p:spPr>
        <p:txBody>
          <a:bodyPr/>
          <a:lstStyle/>
          <a:p>
            <a:r>
              <a:rPr lang="ru-RU" sz="3200" b="1" cap="all" dirty="0" err="1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Магдебургские</a:t>
            </a:r>
            <a:r>
              <a:rPr lang="ru-RU" sz="32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  полушария</a:t>
            </a:r>
            <a:endParaRPr lang="ru-RU" sz="32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Магдебургские полушария — знаменитый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3" tooltip="Эксперимент"/>
              </a:rPr>
              <a:t>эксперимент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немецкого физика </a:t>
            </a:r>
            <a:r>
              <a:rPr lang="ru-RU" sz="14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4" tooltip="Герике, Отто фон"/>
              </a:rPr>
              <a:t>Отто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4" tooltip="Герике, Отто фон"/>
              </a:rPr>
              <a:t> фон Герике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для демонстрации силы давления воздуха и изобретённого им воздушного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 tooltip="Насос"/>
              </a:rPr>
              <a:t>насоса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эксперименте использовались «два медных полушария около 14 дюймов (35,5 см) в диаметре, полые внутри и прижатые друг к другу».  Из собранной сферы выкачивался воздух, и полушария удерживались давлением внешней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6" tooltip="Атмосфера Земли"/>
              </a:rPr>
              <a:t>атмосферы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7" tooltip="1654"/>
              </a:rPr>
              <a:t>1654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8" tooltip="Регенсбург"/>
              </a:rPr>
              <a:t>Регенсбурге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фон Герике продемонстрировал эксперимент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9" tooltip="Рейхстаг"/>
              </a:rPr>
              <a:t>рейхстагу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присутствии императора 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10" tooltip="Фердинанд III"/>
              </a:rPr>
              <a:t>Фердинанда III</a:t>
            </a: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После выкачивания из сферы воздуха, 16 лошадей, по 8 с каждой стороны (больше в Магдебурге лошадей не нашлось) не смогли разорвать полушария.</a:t>
            </a:r>
            <a:endParaRPr lang="ru-RU" sz="1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838" y="2714620"/>
            <a:ext cx="8320128" cy="3929090"/>
            <a:chOff x="252400" y="2714620"/>
            <a:chExt cx="8320128" cy="3929090"/>
          </a:xfrm>
        </p:grpSpPr>
        <p:pic>
          <p:nvPicPr>
            <p:cNvPr id="1028" name="Picture 4" descr="C:\Documents and Settings\Leon\Мои документы\44017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9106" y="2714620"/>
              <a:ext cx="6143422" cy="3929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C:\Documents and Settings\Leon\Мои документы\Otto_von_Guericke-2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52400" y="2857496"/>
              <a:ext cx="2033584" cy="32109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57"/>
          </a:xfrm>
        </p:spPr>
        <p:txBody>
          <a:bodyPr/>
          <a:lstStyle/>
          <a:p>
            <a:r>
              <a:rPr lang="ru-RU" sz="28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Измерение   атмосферного   давления</a:t>
            </a:r>
            <a:endParaRPr lang="ru-RU" sz="28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2482" y="928670"/>
            <a:ext cx="4281518" cy="5286412"/>
          </a:xfrm>
        </p:spPr>
        <p:txBody>
          <a:bodyPr/>
          <a:lstStyle/>
          <a:p>
            <a:pPr algn="just"/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Ртутные барометры дают точные показания, но требуют большой осторожности в обращении с ними. Современный барометр безжидкостный.</a:t>
            </a: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 называется барометр-анероид. Металлические барометры менее точны, но не столь громоздки и хрупки. </a:t>
            </a:r>
          </a:p>
          <a:p>
            <a:pPr algn="just"/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... барометр-анероид – очень чувствительный прибор. Например, поднимаясь на последний этаж 9-ти этажного дома, из-за различия атмосферного давления на различной высоте мы обнаружим уменьшение атмосферного давления на 2-3 мм рт. ст.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eon\Мои документы\баромет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9757" y="200024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0" y="928670"/>
            <a:ext cx="4710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algn="just">
              <a:tabLst>
                <a:tab pos="361950" algn="l"/>
              </a:tabLst>
            </a:pP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научных и житейских целей нужно уметь измерять атмосферное давление. Для этого</a:t>
            </a:r>
            <a:b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существуют специальные приборы - барометры. Самый первый прибор для измерения  атмосферного давления был изобретен Торричелли.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algn="just" defTabSz="361950"/>
            <a:r>
              <a:rPr lang="ru-RU" sz="1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Каких бы размеров ни брали чашку со ртутью, какого бы диаметра ни была трубка, ртуть всегда поднимется на одну и ту же высоту - 760 мм. Барометрической трубке можно придать различную форму, важно лишь одно, один конец трубки должен быть закрыт, чтобы сверху не было воздуха.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Leon\Мои документы\0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143116"/>
            <a:ext cx="21076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582B1-5051-442F-954A-ACE6E0B6B28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75"/>
            <a:ext cx="6186502" cy="346075"/>
          </a:xfrm>
        </p:spPr>
        <p:txBody>
          <a:bodyPr/>
          <a:lstStyle/>
          <a:p>
            <a:pPr>
              <a:defRPr/>
            </a:pPr>
            <a:r>
              <a:rPr lang="ru-RU" sz="24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интересные факты …</a:t>
            </a:r>
            <a:endParaRPr lang="ru-RU" sz="24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61"/>
            <a:ext cx="4038600" cy="6143625"/>
          </a:xfrm>
        </p:spPr>
        <p:txBody>
          <a:bodyPr/>
          <a:lstStyle/>
          <a:p>
            <a:pPr>
              <a:defRPr/>
            </a:pPr>
            <a:r>
              <a:rPr lang="ru-RU" sz="16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произошло бы на Земле, </a:t>
            </a:r>
            <a:br>
              <a:rPr lang="ru-RU" sz="16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если бы воздушная атмосфера вдруг исчезла? </a:t>
            </a:r>
          </a:p>
          <a:p>
            <a:pPr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marL="271463" indent="0">
              <a:buFont typeface="Wingdings" pitchFamily="2" charset="2"/>
              <a:buNone/>
              <a:defRPr/>
            </a:pP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на Земле установилась бы температура приблизительно -170 °С, замерзли бы все водные пространства, а суша покрылась бы ледяной корой.</a:t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наступила бы полная тишина, так как звук в пустоте не распространяется; небо стало бы черным, поскольку окраска небесного свода зависит от воздуха; не стало бы сумерек, зорь, белых ночей.</a:t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прекратилось бы мерцание звезд, а сами звезды были бы видны не только ночью, но и днем (днем мы их не видим из-за рассеивания частичками воздуха солнечного света).</a:t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погибли бы животные и растения.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buNone/>
              <a:defRPr/>
            </a:pPr>
            <a:endParaRPr lang="ru-RU" sz="1400" dirty="0"/>
          </a:p>
        </p:txBody>
      </p:sp>
      <p:pic>
        <p:nvPicPr>
          <p:cNvPr id="13316" name="Picture 3" descr="C:\Documents and Settings\Leon\Мои документы\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7" y="4929188"/>
            <a:ext cx="3357586" cy="134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642961"/>
            <a:ext cx="4324350" cy="6143625"/>
          </a:xfrm>
        </p:spPr>
        <p:txBody>
          <a:bodyPr/>
          <a:lstStyle/>
          <a:p>
            <a:pPr>
              <a:defRPr/>
            </a:pPr>
            <a:r>
              <a:rPr lang="ru-RU" sz="16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переносит человек различную высоту над уровнем моря?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4875" y="1417638"/>
          <a:ext cx="4143404" cy="4693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00198"/>
                <a:gridCol w="26432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Высота, км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 и её характеристика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8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(Эверест)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Смертельная зона: человек может находиться на этой высоте без дыхательного аппарата лишь 3 мин. На высоте 16 км – 9 с, после чего наступает смерть.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6 - 8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Критическая зона: серьёзные функциональные расстройства жизнедеятельности организма.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– 5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(Эльбрус)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Зона неполной компенсации: ухудшение общего самочувствия.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Зона полной компенсации: некоторые нарушения в деятельности сердечнососудистой системы, органов чувств и др.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 – 2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(Ай-Петри)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Безопасная зона, в которой не наблюдается каких-либо существенных изменений физиологических функций организма.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D582B1-5051-442F-954A-ACE6E0B6B28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214290"/>
            <a:ext cx="8686800" cy="793733"/>
          </a:xfrm>
        </p:spPr>
        <p:txBody>
          <a:bodyPr/>
          <a:lstStyle/>
          <a:p>
            <a:pPr>
              <a:defRPr/>
            </a:pPr>
            <a:r>
              <a:rPr lang="ru-RU" sz="24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Атмосферное  давление  может  объяснить …</a:t>
            </a:r>
            <a:endParaRPr lang="ru-RU" sz="24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7429552" cy="5572164"/>
          </a:xfrm>
        </p:spPr>
        <p:txBody>
          <a:bodyPr/>
          <a:lstStyle/>
          <a:p>
            <a:pPr marL="361950" indent="-361950" defTabSz="417513">
              <a:buFont typeface="Wingdings" pitchFamily="2" charset="2"/>
              <a:buChar char="Ø"/>
              <a:tabLst>
                <a:tab pos="720725" algn="l"/>
              </a:tabLst>
              <a:defRPr/>
            </a:pPr>
            <a:r>
              <a:rPr lang="ru-RU" sz="1600" b="1" u="sng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мы дышим?</a:t>
            </a: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За счет мышечного усилия мы увеличиваем объем грудной клетки, при этом давление воздуха внутри легких уменьшается. Далее атмосферное давление «вталкивает» в легкие порцию воздуха. При выдыхании происходит обратное явление.</a:t>
            </a:r>
          </a:p>
          <a:p>
            <a:pPr marL="361950" indent="-361950" defTabSz="417513">
              <a:buFont typeface="Wingdings" pitchFamily="2" charset="2"/>
              <a:buChar char="Ø"/>
              <a:tabLst>
                <a:tab pos="720725" algn="l"/>
              </a:tabLst>
              <a:defRPr/>
            </a:pPr>
            <a:endParaRPr lang="ru-RU" sz="1400" b="1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720725" algn="l"/>
              </a:tabLst>
              <a:defRPr/>
            </a:pPr>
            <a:r>
              <a:rPr lang="ru-RU" sz="1600" b="1" u="sng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мы пьём?</a:t>
            </a: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Втягивание ртом жидкости вызывает расширение грудной клетки и разрежение воздуха как в легких, так и во рту. Повышенное по сравнению с внутренним наружное атмосферное давление «вгоняет» туда часть жидкости. Так организм человека использует атмосферное давление.</a:t>
            </a:r>
          </a:p>
          <a:p>
            <a:pPr>
              <a:buFont typeface="Wingdings" pitchFamily="2" charset="2"/>
              <a:buChar char="Ø"/>
              <a:tabLst>
                <a:tab pos="720725" algn="l"/>
              </a:tabLst>
              <a:defRPr/>
            </a:pPr>
            <a:endParaRPr lang="ru-RU" sz="1400" b="1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720725" algn="l"/>
              </a:tabLst>
              <a:defRPr/>
            </a:pPr>
            <a:r>
              <a:rPr lang="ru-RU" sz="1600" b="1" u="sng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Кому легче ходить по грязи?</a:t>
            </a: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Лошади, имеющей сплошное копыто, очень трудно вытащить ногу из глубокой грязи. Под ногой, когда она ее поднимает, образуется разреженное пространство и атмосферное давление препятствует вытаскиванию ноги. В этом случае нога работает как поршень в цилиндре.</a:t>
            </a:r>
          </a:p>
          <a:p>
            <a:pPr>
              <a:buNone/>
              <a:tabLst>
                <a:tab pos="720725" algn="l"/>
              </a:tabLst>
              <a:defRPr/>
            </a:pP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Внешнее, огромное по сравнению с возникшим, атмосферное давление не дает поднять ногу. При этом сила давления на ногу может достигать 1000 Н.</a:t>
            </a:r>
          </a:p>
          <a:p>
            <a:pPr>
              <a:buNone/>
              <a:tabLst>
                <a:tab pos="720725" algn="l"/>
              </a:tabLst>
              <a:defRPr/>
            </a:pPr>
            <a:r>
              <a:rPr lang="ru-RU" sz="14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Намного легче передвигаться по такой грязи жвачным животным, у которых копыта состоят из нескольких частей и при вытаскивании ноги из грязи сжимаются, пропуская воздух в образовавшееся углубление.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2050" name="Picture 2" descr="F:\пье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2928934"/>
            <a:ext cx="1285884" cy="857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F:\по гряз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4286256"/>
            <a:ext cx="1285884" cy="856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F:\дыхани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1357298"/>
            <a:ext cx="1214446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29CECA-20D9-4EB6-A3BB-6F2DBD8A63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215238" cy="4857784"/>
          </a:xfrm>
        </p:spPr>
        <p:txBody>
          <a:bodyPr/>
          <a:lstStyle/>
          <a:p>
            <a:pPr marL="1795463" indent="0">
              <a:buClr>
                <a:schemeClr val="tx1"/>
              </a:buClr>
              <a:buFont typeface="Wingdings" pitchFamily="2" charset="2"/>
              <a:buAutoNum type="arabicPeriod"/>
              <a:tabLst>
                <a:tab pos="1795463" algn="l"/>
              </a:tabLst>
              <a:defRPr/>
            </a:pP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Может ли космонавт набрать жидкость в шприц во время полета на космическом корабле, если в кабине поддерживается нормальное атмосферное давление?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ru-RU" sz="1800" b="1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Почему опасно сдавать в багаж при полете на самолете плотно закупоренные стеклянные банки?</a:t>
            </a:r>
          </a:p>
          <a:p>
            <a:pPr>
              <a:buFont typeface="Wingdings" pitchFamily="2" charset="2"/>
              <a:buNone/>
              <a:defRPr/>
            </a:pPr>
            <a:endParaRPr lang="ru-RU" sz="1800" b="1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	3. Почему вода из опрокинутой бутылки 			выливается рывками, с бульканьем? </a:t>
            </a:r>
            <a:b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	А из резиновой медицинской грелки 			вытекает ровной сплошной струёй?</a:t>
            </a:r>
          </a:p>
          <a:p>
            <a:pPr>
              <a:buFont typeface="Wingdings" pitchFamily="2" charset="2"/>
              <a:buNone/>
              <a:defRPr/>
            </a:pPr>
            <a:endParaRPr lang="ru-RU" sz="1800" b="1" kern="1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 Равно ли давление воздуха внутри туго</a:t>
            </a:r>
            <a:b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надутого резинового мяча давлению </a:t>
            </a:r>
            <a:b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1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наружного воздуха?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А  теперь  поработаем  на  «5» …</a:t>
            </a:r>
            <a:endParaRPr lang="ru-RU" sz="32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F:\бан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0855" y="2898790"/>
            <a:ext cx="718797" cy="103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резиновый мячи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5143512"/>
            <a:ext cx="1605677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class-fizika.narod.ru/7_class/7_davlatm/s9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3786190"/>
            <a:ext cx="1143008" cy="119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071537" y="1357298"/>
            <a:ext cx="1238259" cy="1234440"/>
            <a:chOff x="1071537" y="1640039"/>
            <a:chExt cx="1238259" cy="1234440"/>
          </a:xfrm>
        </p:grpSpPr>
        <p:pic>
          <p:nvPicPr>
            <p:cNvPr id="1027" name="Picture 3" descr="F:\в космическом корабл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71537" y="1785926"/>
              <a:ext cx="1238259" cy="92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 descr="http://class-fizika.narod.ru/7_class/7_davlatm/18.gif"/>
            <p:cNvPicPr/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633435">
              <a:off x="1123756" y="1640039"/>
              <a:ext cx="285750" cy="1234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29CECA-20D9-4EB6-A3BB-6F2DBD8A63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5728"/>
            <a:ext cx="64508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  <a:ea typeface="+mj-ea"/>
                <a:cs typeface="+mj-cs"/>
              </a:rPr>
              <a:t>Ответы на вопросы</a:t>
            </a:r>
            <a:br>
              <a:rPr lang="ru-RU" sz="5400" b="1" i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  <a:ea typeface="+mj-ea"/>
                <a:cs typeface="+mj-cs"/>
              </a:rPr>
            </a:br>
            <a:r>
              <a:rPr lang="ru-RU" sz="5400" b="1" i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  <a:ea typeface="+mj-ea"/>
                <a:cs typeface="+mj-cs"/>
              </a:rPr>
              <a:t> на следующем уроке!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786058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До свидания!</a:t>
            </a:r>
          </a:p>
        </p:txBody>
      </p:sp>
      <p:pic>
        <p:nvPicPr>
          <p:cNvPr id="4" name="Рисунок 3" descr="http://class-fizika.narod.ru/7_class/7_davlatm/36_2_6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033" y="3959444"/>
            <a:ext cx="1954537" cy="1755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2DE88-AB75-45A3-8B24-E588CBDB37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769441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24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Атмосфера  -  воздушная  оболочка  Земли </a:t>
            </a:r>
            <a:r>
              <a:rPr lang="ru-RU" sz="20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(высотой  несколько  тысяч  километров)</a:t>
            </a:r>
            <a:endParaRPr lang="ru-RU" sz="20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Leon\Мои документы\stroenie_atmosferi_zem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9" y="1428736"/>
            <a:ext cx="321003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Leon\Мои документы\Earth-Athmosphere-Image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357298"/>
            <a:ext cx="164307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Leon\Мои документы\052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91244" y="1285860"/>
            <a:ext cx="298395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3571876"/>
            <a:ext cx="34290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Атмосфера Земли - газовая оболочка, окружающая Землю и вращающаяся вместе с ней как единое целое.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Атмосфера Земли защищает все живое от губительных воздействий космоса.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Атмосфера Земли состоит из тропосферы, стратосферы и ионосферы. </a:t>
            </a:r>
          </a:p>
          <a:p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00593" y="785794"/>
            <a:ext cx="4429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Такой увидел советский космонавт </a:t>
            </a:r>
            <a:endParaRPr lang="ru-RU" sz="20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Титов атмосферу Земли из кабины космического корабля.</a:t>
            </a:r>
          </a:p>
          <a:p>
            <a:endParaRPr lang="ru-RU" sz="20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85720" y="4071942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Лишившись атмосферы Земля стала бы такой же мертвой, как ее спутница Луна,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попеременно царят то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испепеляющий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зной, то леденящий холод:  + 130 </a:t>
            </a:r>
            <a:r>
              <a:rPr lang="ru-RU" b="1" baseline="30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днем и </a:t>
            </a:r>
            <a:endParaRPr lang="ru-RU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b="1" baseline="30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ночью.</a:t>
            </a:r>
          </a:p>
        </p:txBody>
      </p:sp>
      <p:pic>
        <p:nvPicPr>
          <p:cNvPr id="5125" name="Picture 2" descr="C:\Documents and Settings\Leon\Мои документы\A4YDB5ACAONOZ7VCAUSSE46CAQXKEF4CAPKSLWPCASHK6PGCAZJVFYXCAU7PHGQCAONSA78CADEBLQMCAO4H2EOCA40BPNWCAA97U5QCAK1ETIUCAV3WJU0CAMA44P3CAS2GY0KCAVVR7QQCA9IJ7I5CAEE0J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14"/>
            <a:ext cx="392909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3" descr="C:\Documents and Settings\Leon\Мои документы\Лу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697225"/>
            <a:ext cx="4663684" cy="337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461665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24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Химический  состав  земной  атмосферы</a:t>
            </a:r>
            <a:endParaRPr lang="ru-RU" sz="24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62024"/>
            <a:ext cx="7784272" cy="553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14348" y="142852"/>
            <a:ext cx="7867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 подсчетам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Паскаля 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атмосфера Земли весит столько же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сколько весил бы медный шар диаметром 10 км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квадриллионов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5000000000000000 ) тонн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 descr="http://class-fizika.narod.ru/7_class/7_davlatm/0sh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148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2DE88-AB75-45A3-8B24-E588CBDB37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Земная поверхность и все тела на ней испытывают давление толщи воздуха, </a:t>
            </a:r>
            <a:br>
              <a:rPr lang="ru-RU" sz="18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т.е. испытывают атмосферное давление.</a:t>
            </a:r>
            <a:br>
              <a:rPr lang="ru-RU" sz="18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1200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Опыт, доказывающий существование атмосферного давления: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 descr="C:\Documents and Settings\Leon\Мои документы\42818644_1240253435_stak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357313"/>
            <a:ext cx="3990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5072063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4572000" y="1718439"/>
            <a:ext cx="450059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Ещё один опыт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Если на конец шприца вместо иголки одеть пробку /чтобы закрыть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отверстие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/, </a:t>
            </a:r>
          </a:p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затем вытягивать поршень, создавая под ним разряжение, </a:t>
            </a:r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после отпускания поршня можно услышать резкий хлопок, и поршень втягивается. </a:t>
            </a:r>
          </a:p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происходит вследствие действия на поршень наружного атмосферного давления. </a:t>
            </a:r>
          </a:p>
        </p:txBody>
      </p:sp>
      <p:pic>
        <p:nvPicPr>
          <p:cNvPr id="1026" name="Picture 2" descr="C:\Documents and Settings\Leon\Мои документы\shpric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961116"/>
            <a:ext cx="1484302" cy="151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 descr="http://class-fizika.narod.ru/7_class/7_davlatm/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500702"/>
            <a:ext cx="1500198" cy="11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Как  было  открыто </a:t>
            </a:r>
            <a:r>
              <a:rPr lang="ru-RU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атмосферное  давление?</a:t>
            </a:r>
            <a:endParaRPr lang="ru-RU" sz="3200" b="1" cap="all" dirty="0">
              <a:ln w="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85720" y="1285860"/>
            <a:ext cx="300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Итак, вспомним, воздух обладает ВЕСОМ …</a:t>
            </a:r>
          </a:p>
        </p:txBody>
      </p:sp>
      <p:pic>
        <p:nvPicPr>
          <p:cNvPr id="9220" name="Picture 2" descr="C:\Documents and Settings\Leon\Мои документы\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3116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283" y="5072074"/>
            <a:ext cx="3857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этом можно убедиться на опыте. </a:t>
            </a:r>
          </a:p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Выкачав часть воздуха из шара, мы увидим, 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 стал легче.</a:t>
            </a:r>
          </a:p>
          <a:p>
            <a:endParaRPr lang="ru-RU" sz="1600" dirty="0"/>
          </a:p>
        </p:txBody>
      </p:sp>
      <p:pic>
        <p:nvPicPr>
          <p:cNvPr id="9222" name="Рисунок 5" descr="http://class-fizika.narod.ru/7_class/7_davlatm/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428735"/>
            <a:ext cx="2403468" cy="414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6429420" y="3286124"/>
            <a:ext cx="26431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Впервые весомость 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воздуха привела людей в замешательство в </a:t>
            </a:r>
            <a:b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1638 году, когда не удалась затея герцога Тосканского украсить сады Флоренции фонтанами  –  вода </a:t>
            </a:r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поднималась выше 10,3 м.</a:t>
            </a:r>
          </a:p>
          <a:p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D9EC5-CF2C-4A52-9ADA-3E2B7CA8DD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/>
      <p:bldP spid="9221" grpId="0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http://class-fizika.narod.ru/7_class/7_davlatm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3214681" cy="508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http://class-fizika.narod.ru/7_class/7_davlatm/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432" y="357166"/>
            <a:ext cx="5044781" cy="32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28596" y="5429264"/>
            <a:ext cx="87154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Поиски причин упрямства воды и опыты с более тяжелой жидкостью - ртутью, </a:t>
            </a:r>
          </a:p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предпринятые в 1643 г. Торричелли, привели к открытию атмосферного давления.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786182" y="3643314"/>
            <a:ext cx="50720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Торричелли обнаружил, что высота столба 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ртути  в </a:t>
            </a:r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его опыте не зависит ни от формы трубки, ни от ее наклона. </a:t>
            </a:r>
          </a:p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уровне моря высота ртутного столба всегда была около 760 мм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2DE88-AB75-45A3-8B24-E588CBDB37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596" y="4573984"/>
            <a:ext cx="36433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Ученый предположил, что высота столба жидкости уравновешивается давлением воздуха. </a:t>
            </a:r>
          </a:p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Зная высоту столба и плотность жидкости, можно определить величину давления атмосферы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3" descr="http://class-fizika.narod.ru/7_class/7_davlatm/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443" y="785813"/>
            <a:ext cx="4183714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86314" y="3429000"/>
            <a:ext cx="42148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Правильность предположения Торричелли была подтверждена в </a:t>
            </a:r>
            <a:r>
              <a:rPr lang="ru-RU" sz="1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1648 г</a:t>
            </a:r>
            <a:r>
              <a:rPr lang="ru-RU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опытом Паскаля на горе Пью-де-Дом. Паскаль доказал, что меньший столб воздуха оказывает меньшее давление. Вследствие притяжения Земли и недостаточной скорости молекулы воздуха не могут покинуть околоземное пространство. Однако они не падают на поверхность Земли, а парят над ней, т.к. находятся в непрерывном тепловом движении.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87" y="642918"/>
            <a:ext cx="4117013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2DE88-AB75-45A3-8B24-E588CBDB37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862</Words>
  <Application>Microsoft Office PowerPoint</Application>
  <PresentationFormat>Экран (4:3)</PresentationFormat>
  <Paragraphs>129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Занавес</vt:lpstr>
      <vt:lpstr>АТМОСФЕРНОЕ  ДАВЛЕНИЕ</vt:lpstr>
      <vt:lpstr>Атмосфера  -  воздушная  оболочка  Земли (высотой  несколько  тысяч  километров)</vt:lpstr>
      <vt:lpstr>Слайд 3</vt:lpstr>
      <vt:lpstr>Химический  состав  земной  атмосферы</vt:lpstr>
      <vt:lpstr>Слайд 5</vt:lpstr>
      <vt:lpstr>Земная поверхность и все тела на ней испытывают давление толщи воздуха,  т.е. испытывают атмосферное давление. Опыт, доказывающий существование атмосферного давления: </vt:lpstr>
      <vt:lpstr>Как  было  открыто  атмосферное  давление?</vt:lpstr>
      <vt:lpstr>Слайд 8</vt:lpstr>
      <vt:lpstr>Слайд 9</vt:lpstr>
      <vt:lpstr>Благодаря тепловому движению и притяжению молекул к Земле их распределение в атмосфере неравномерно. При высоте атмосферы в 2000-3000 км  99% ее массы сосредоточено в нижнем  ( до 30км ) слое. Воздух, как и другие газы, хорошо сжимаем. Нижние слои атмосферы в результате давления на них верхних слоев имеют большую плотность воздуха. Нормальное атмосферное давление на уровне моря в среднем составляет  760 мм рт. ст.= 1310 гПа.  С высотой давление и плотность воздуха уменьшаются. </vt:lpstr>
      <vt:lpstr>Магдебургские  полушария</vt:lpstr>
      <vt:lpstr>Измерение   атмосферного   давления</vt:lpstr>
      <vt:lpstr>интересные факты …</vt:lpstr>
      <vt:lpstr>Атмосферное  давление  может  объяснить …</vt:lpstr>
      <vt:lpstr>А  теперь  поработаем  на  «5» …</vt:lpstr>
      <vt:lpstr>Слайд 16</vt:lpstr>
    </vt:vector>
  </TitlesOfParts>
  <Company>ИФМ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Атмосферное давление</dc:title>
  <dc:creator>Филимонов Л.Н.</dc:creator>
  <cp:lastModifiedBy>TATA</cp:lastModifiedBy>
  <cp:revision>93</cp:revision>
  <dcterms:created xsi:type="dcterms:W3CDTF">2007-11-28T10:33:02Z</dcterms:created>
  <dcterms:modified xsi:type="dcterms:W3CDTF">2010-06-27T08:43:01Z</dcterms:modified>
</cp:coreProperties>
</file>