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76" r:id="rId4"/>
    <p:sldId id="277" r:id="rId5"/>
    <p:sldId id="290" r:id="rId6"/>
    <p:sldId id="279" r:id="rId7"/>
    <p:sldId id="321" r:id="rId8"/>
    <p:sldId id="281" r:id="rId9"/>
    <p:sldId id="292" r:id="rId10"/>
    <p:sldId id="298" r:id="rId11"/>
    <p:sldId id="285" r:id="rId12"/>
    <p:sldId id="300" r:id="rId13"/>
    <p:sldId id="294" r:id="rId14"/>
    <p:sldId id="302" r:id="rId15"/>
    <p:sldId id="303" r:id="rId16"/>
    <p:sldId id="304" r:id="rId17"/>
    <p:sldId id="305" r:id="rId18"/>
    <p:sldId id="307" r:id="rId19"/>
    <p:sldId id="311" r:id="rId20"/>
    <p:sldId id="312" r:id="rId21"/>
    <p:sldId id="322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aur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aur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aur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aur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aur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aur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aur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aur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aur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000066"/>
    <a:srgbClr val="CFD0FD"/>
    <a:srgbClr val="C0C1FC"/>
    <a:srgbClr val="6C6FF8"/>
    <a:srgbClr val="7F82F9"/>
    <a:srgbClr val="99FF6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87" autoAdjust="0"/>
    <p:restoredTop sz="94660"/>
  </p:normalViewPr>
  <p:slideViewPr>
    <p:cSldViewPr>
      <p:cViewPr varScale="1">
        <p:scale>
          <a:sx n="104" d="100"/>
          <a:sy n="104" d="100"/>
        </p:scale>
        <p:origin x="-3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D2DA2133-EA02-4AE2-9C03-D5D709236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1CC93-F169-4CA3-A66C-6A719FCB0E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A5B3C-868C-4EF3-9EAC-0F5883E25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5142E-D032-4221-9CE3-F378CDC75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82AB8-6697-4F0A-8DE8-57C24D79B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ADDBD-A888-42E3-94CE-4859D810FF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0F70D-1357-4104-98FC-7B54BD4A4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0EC52-9789-493D-9454-ECC0C5CD75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74207-4E2B-4842-9AED-668F89F11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95B23-704B-40F5-8543-C89563D16F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02812-86BD-4502-8E9A-94209D9EFB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3131F-E446-4E2E-B69D-850874D0B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6CF73-38C6-48A3-B36C-EA5EF1076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32A1C-1337-44AD-875D-35CBEBE3C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9489C-97AE-44B4-A9F2-49D1D22D4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DA4FF-2D3D-4EAE-9CE7-B0EE57499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21BB3-2B0C-44DF-A95A-AE18F43A3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C18E6249-F490-40CE-8977-BBAD2409AF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25538"/>
            <a:ext cx="8218488" cy="3598862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О деятельности </a:t>
            </a:r>
            <a:br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</a:br>
            <a:r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Детской школы искусств № 2 </a:t>
            </a:r>
            <a:br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</a:br>
            <a:r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г. Новый Уренгой </a:t>
            </a:r>
            <a:br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</a:br>
            <a:r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в режиме развития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D7D9EC"/>
            </a:gs>
            <a:gs pos="100000">
              <a:srgbClr val="8488C4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Grp="1" noChangeArrowheads="1"/>
          </p:cNvSpPr>
          <p:nvPr>
            <p:ph type="title"/>
          </p:nvPr>
        </p:nvSpPr>
        <p:spPr>
          <a:xfrm>
            <a:off x="1403350" y="1484313"/>
            <a:ext cx="6264275" cy="3816350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Century" pitchFamily="18" charset="0"/>
              </a:rPr>
              <a:t>Работа со средствами </a:t>
            </a:r>
            <a:br>
              <a:rPr lang="ru-RU" b="1" smtClean="0">
                <a:latin typeface="Century" pitchFamily="18" charset="0"/>
              </a:rPr>
            </a:br>
            <a:r>
              <a:rPr lang="ru-RU" b="1" smtClean="0">
                <a:latin typeface="Century" pitchFamily="18" charset="0"/>
              </a:rPr>
              <a:t>массовой информации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157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bg1"/>
          </a:fgClr>
          <a:bgClr>
            <a:srgbClr val="CFD0FD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0066"/>
                </a:solidFill>
                <a:latin typeface="Century" pitchFamily="18" charset="0"/>
              </a:rPr>
              <a:t>Телерадиокомпания «Импульс»</a:t>
            </a:r>
          </a:p>
        </p:txBody>
      </p:sp>
      <p:pic>
        <p:nvPicPr>
          <p:cNvPr id="12291" name="Picture 5" descr="img333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388" y="1916113"/>
            <a:ext cx="4176712" cy="2976562"/>
          </a:xfrm>
          <a:noFill/>
        </p:spPr>
      </p:pic>
      <p:pic>
        <p:nvPicPr>
          <p:cNvPr id="12292" name="Picture 29" descr="img294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43438" y="1916113"/>
            <a:ext cx="4248150" cy="2989262"/>
          </a:xfrm>
          <a:noFill/>
        </p:spPr>
      </p:pic>
      <p:sp>
        <p:nvSpPr>
          <p:cNvPr id="12293" name="Rectangle 30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5229225"/>
            <a:ext cx="8229600" cy="8969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b="1" smtClean="0">
                <a:solidFill>
                  <a:srgbClr val="000066"/>
                </a:solidFill>
                <a:latin typeface="Century" pitchFamily="18" charset="0"/>
              </a:rPr>
              <a:t>Надежда Печёркина        Виталий Брайлянчи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/>
          </a:fgClr>
          <a:bgClr>
            <a:srgbClr val="CFD0FD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0066"/>
                </a:solidFill>
                <a:latin typeface="Century" pitchFamily="18" charset="0"/>
              </a:rPr>
              <a:t>Газета «Правда Севера»</a:t>
            </a:r>
          </a:p>
        </p:txBody>
      </p:sp>
      <p:sp>
        <p:nvSpPr>
          <p:cNvPr id="13315" name="Rectangle 1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6021388"/>
            <a:ext cx="8229600" cy="5762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000066"/>
                </a:solidFill>
                <a:latin typeface="Century" pitchFamily="18" charset="0"/>
              </a:rPr>
              <a:t>      Полина Росошик        Татьяна Томанова</a:t>
            </a:r>
          </a:p>
        </p:txBody>
      </p:sp>
      <p:pic>
        <p:nvPicPr>
          <p:cNvPr id="13316" name="Picture 16" descr="img293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00113" y="1268413"/>
            <a:ext cx="3324225" cy="4752975"/>
          </a:xfrm>
          <a:noFill/>
        </p:spPr>
      </p:pic>
      <p:pic>
        <p:nvPicPr>
          <p:cNvPr id="13317" name="Picture 17" descr="img27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3800" y="1268413"/>
            <a:ext cx="30543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/>
          </a:fgClr>
          <a:bgClr>
            <a:srgbClr val="C0C1F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ДЕБЮТ"/>
          <p:cNvPicPr>
            <a:picLocks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3488" y="274638"/>
            <a:ext cx="4137025" cy="5851525"/>
          </a:xfr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8488C4"/>
            </a:gs>
            <a:gs pos="26500">
              <a:srgbClr val="D4DEFF"/>
            </a:gs>
            <a:gs pos="41499">
              <a:srgbClr val="D4DEFF"/>
            </a:gs>
            <a:gs pos="50000">
              <a:srgbClr val="96AB94"/>
            </a:gs>
            <a:gs pos="58501">
              <a:srgbClr val="D4DEFF"/>
            </a:gs>
            <a:gs pos="73500">
              <a:srgbClr val="D4DEFF"/>
            </a:gs>
            <a:gs pos="100000">
              <a:srgbClr val="8488C4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0066"/>
                </a:solidFill>
                <a:latin typeface="Century" pitchFamily="18" charset="0"/>
              </a:rPr>
              <a:t>«Маленькая </a:t>
            </a:r>
            <a:br>
              <a:rPr lang="ru-RU" sz="4000" b="1" smtClean="0">
                <a:solidFill>
                  <a:srgbClr val="000066"/>
                </a:solidFill>
                <a:latin typeface="Century" pitchFamily="18" charset="0"/>
              </a:rPr>
            </a:br>
            <a:r>
              <a:rPr lang="ru-RU" sz="4000" b="1" smtClean="0">
                <a:solidFill>
                  <a:srgbClr val="000066"/>
                </a:solidFill>
                <a:latin typeface="Century" pitchFamily="18" charset="0"/>
              </a:rPr>
              <a:t>Музыкальная Академия»</a:t>
            </a:r>
          </a:p>
        </p:txBody>
      </p:sp>
      <p:pic>
        <p:nvPicPr>
          <p:cNvPr id="15363" name="Picture 10" descr="img319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3800" y="1557338"/>
            <a:ext cx="3290888" cy="2185987"/>
          </a:xfrm>
          <a:noFill/>
        </p:spPr>
      </p:pic>
      <p:pic>
        <p:nvPicPr>
          <p:cNvPr id="15364" name="Picture 11" descr="img324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971550" y="3933825"/>
            <a:ext cx="3384550" cy="2422525"/>
          </a:xfrm>
          <a:noFill/>
        </p:spPr>
      </p:pic>
      <p:pic>
        <p:nvPicPr>
          <p:cNvPr id="15365" name="Picture 15" descr="DSC02620"/>
          <p:cNvPicPr>
            <a:picLocks noChangeAspect="1" noChangeArrowheads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932363" y="3933825"/>
            <a:ext cx="3313112" cy="2486025"/>
          </a:xfrm>
          <a:noFill/>
        </p:spPr>
      </p:pic>
      <p:pic>
        <p:nvPicPr>
          <p:cNvPr id="15366" name="Picture 16" descr="img316"/>
          <p:cNvPicPr>
            <a:picLocks noChangeAspect="1" noChangeArrowheads="1"/>
          </p:cNvPicPr>
          <p:nvPr>
            <p:ph sz="quarter"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971550" y="1557338"/>
            <a:ext cx="3409950" cy="2185987"/>
          </a:xfr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96AB94"/>
            </a:gs>
            <a:gs pos="8501">
              <a:srgbClr val="D4DEFF"/>
            </a:gs>
            <a:gs pos="23500">
              <a:srgbClr val="D4DEFF"/>
            </a:gs>
            <a:gs pos="50000">
              <a:srgbClr val="8488C4"/>
            </a:gs>
            <a:gs pos="76500">
              <a:srgbClr val="D4DEFF"/>
            </a:gs>
            <a:gs pos="91499">
              <a:srgbClr val="D4DEFF"/>
            </a:gs>
            <a:gs pos="100000">
              <a:srgbClr val="96AB9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smtClean="0">
                <a:solidFill>
                  <a:srgbClr val="000066"/>
                </a:solidFill>
                <a:latin typeface="Century" pitchFamily="18" charset="0"/>
              </a:rPr>
              <a:t>«Арт - Беби»</a:t>
            </a:r>
          </a:p>
        </p:txBody>
      </p:sp>
      <p:pic>
        <p:nvPicPr>
          <p:cNvPr id="16387" name="Picture 21" descr="img222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11188" y="1368425"/>
            <a:ext cx="3313112" cy="2389188"/>
          </a:xfrm>
          <a:noFill/>
        </p:spPr>
      </p:pic>
      <p:pic>
        <p:nvPicPr>
          <p:cNvPr id="16388" name="Picture 22" descr="img232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8313" y="4049713"/>
            <a:ext cx="3455987" cy="2343150"/>
          </a:xfrm>
          <a:noFill/>
        </p:spPr>
      </p:pic>
      <p:pic>
        <p:nvPicPr>
          <p:cNvPr id="16389" name="Picture 23" descr="img235"/>
          <p:cNvPicPr>
            <a:picLocks noChangeAspect="1" noChangeArrowheads="1"/>
          </p:cNvPicPr>
          <p:nvPr>
            <p:ph sz="half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211638" y="1989138"/>
            <a:ext cx="4752975" cy="33750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66667"/>
                <a:invGamma/>
              </a:schemeClr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0066"/>
                </a:solidFill>
                <a:latin typeface="Century" pitchFamily="18" charset="0"/>
              </a:rPr>
              <a:t>«От сердца к сердцу»</a:t>
            </a:r>
          </a:p>
        </p:txBody>
      </p:sp>
      <p:pic>
        <p:nvPicPr>
          <p:cNvPr id="17411" name="Picture 15" descr="img262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2997200"/>
            <a:ext cx="4038600" cy="2843213"/>
          </a:xfrm>
          <a:noFill/>
        </p:spPr>
      </p:pic>
      <p:pic>
        <p:nvPicPr>
          <p:cNvPr id="17412" name="Picture 16" descr="img263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16463" y="1628775"/>
            <a:ext cx="4038600" cy="288131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63922"/>
                <a:invGamma/>
              </a:schemeClr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9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0066"/>
                </a:solidFill>
                <a:latin typeface="Century" pitchFamily="18" charset="0"/>
              </a:rPr>
              <a:t>«Воспитание - искусством»</a:t>
            </a:r>
          </a:p>
        </p:txBody>
      </p:sp>
      <p:pic>
        <p:nvPicPr>
          <p:cNvPr id="18435" name="Picture 6" descr="img256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388" y="1698625"/>
            <a:ext cx="4321175" cy="2978150"/>
          </a:xfrm>
          <a:noFill/>
        </p:spPr>
      </p:pic>
      <p:pic>
        <p:nvPicPr>
          <p:cNvPr id="18436" name="Picture 11" descr="P3170016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72000" y="2930525"/>
            <a:ext cx="4321175" cy="32400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E0E1FE"/>
            </a:gs>
            <a:gs pos="100000">
              <a:srgbClr val="7F82F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8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0066"/>
                </a:solidFill>
                <a:latin typeface="Century" pitchFamily="18" charset="0"/>
              </a:rPr>
              <a:t>«Художественный салон»</a:t>
            </a:r>
            <a:br>
              <a:rPr lang="ru-RU" sz="3600" b="1" smtClean="0">
                <a:solidFill>
                  <a:srgbClr val="000066"/>
                </a:solidFill>
                <a:latin typeface="Century" pitchFamily="18" charset="0"/>
              </a:rPr>
            </a:br>
            <a:r>
              <a:rPr lang="ru-RU" sz="3600" b="1" smtClean="0">
                <a:solidFill>
                  <a:srgbClr val="000066"/>
                </a:solidFill>
                <a:latin typeface="Century" pitchFamily="18" charset="0"/>
              </a:rPr>
              <a:t>«Музыкальная палитра»</a:t>
            </a:r>
          </a:p>
        </p:txBody>
      </p:sp>
      <p:pic>
        <p:nvPicPr>
          <p:cNvPr id="19459" name="Picture 9" descr="DSC_9640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1628775"/>
            <a:ext cx="3290888" cy="2185988"/>
          </a:xfrm>
          <a:noFill/>
        </p:spPr>
      </p:pic>
      <p:pic>
        <p:nvPicPr>
          <p:cNvPr id="19460" name="Picture 10" descr="DSC_9641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508625" y="4508500"/>
            <a:ext cx="3290888" cy="2185988"/>
          </a:xfrm>
          <a:noFill/>
        </p:spPr>
      </p:pic>
      <p:pic>
        <p:nvPicPr>
          <p:cNvPr id="19461" name="Picture 11" descr="DSC_9644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258888" y="4149725"/>
            <a:ext cx="3292475" cy="2187575"/>
          </a:xfrm>
          <a:noFill/>
        </p:spPr>
      </p:pic>
      <p:pic>
        <p:nvPicPr>
          <p:cNvPr id="19462" name="Picture 14" descr="DSC_9664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4572000" y="1916113"/>
            <a:ext cx="3292475" cy="21875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4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0066"/>
                </a:solidFill>
                <a:latin typeface="Century" pitchFamily="18" charset="0"/>
              </a:rPr>
              <a:t>Портреты </a:t>
            </a:r>
            <a:br>
              <a:rPr lang="ru-RU" sz="4000" b="1" smtClean="0">
                <a:solidFill>
                  <a:srgbClr val="000066"/>
                </a:solidFill>
                <a:latin typeface="Century" pitchFamily="18" charset="0"/>
              </a:rPr>
            </a:br>
            <a:r>
              <a:rPr lang="ru-RU" sz="4000" b="1" smtClean="0">
                <a:solidFill>
                  <a:srgbClr val="000066"/>
                </a:solidFill>
                <a:latin typeface="Century" pitchFamily="18" charset="0"/>
              </a:rPr>
              <a:t>в зеркале истории</a:t>
            </a:r>
          </a:p>
        </p:txBody>
      </p:sp>
      <p:pic>
        <p:nvPicPr>
          <p:cNvPr id="20483" name="Picture 9" descr="CS002727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58888" y="1557338"/>
            <a:ext cx="1719262" cy="2185987"/>
          </a:xfrm>
          <a:noFill/>
        </p:spPr>
      </p:pic>
      <p:pic>
        <p:nvPicPr>
          <p:cNvPr id="20484" name="Picture 10" descr="CS002868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300788" y="1628775"/>
            <a:ext cx="1693862" cy="2185988"/>
          </a:xfrm>
          <a:noFill/>
        </p:spPr>
      </p:pic>
      <p:pic>
        <p:nvPicPr>
          <p:cNvPr id="20485" name="Picture 11" descr="CS003475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331913" y="3933825"/>
            <a:ext cx="1512887" cy="2447925"/>
          </a:xfrm>
          <a:noFill/>
        </p:spPr>
      </p:pic>
      <p:pic>
        <p:nvPicPr>
          <p:cNvPr id="20486" name="Picture 12" descr="CS004078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6227763" y="4221163"/>
            <a:ext cx="1893887" cy="2187575"/>
          </a:xfrm>
          <a:noFill/>
        </p:spPr>
      </p:pic>
      <p:pic>
        <p:nvPicPr>
          <p:cNvPr id="20487" name="Picture 13" descr="CS00620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92500" y="2349500"/>
            <a:ext cx="22828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FFFF"/>
            </a:gs>
            <a:gs pos="3500">
              <a:srgbClr val="E6E6E6"/>
            </a:gs>
            <a:gs pos="16000">
              <a:srgbClr val="7D8496"/>
            </a:gs>
            <a:gs pos="23500">
              <a:srgbClr val="E6E6E6"/>
            </a:gs>
            <a:gs pos="42500">
              <a:srgbClr val="7D8496"/>
            </a:gs>
            <a:gs pos="50000">
              <a:srgbClr val="E6E6E6"/>
            </a:gs>
            <a:gs pos="57500">
              <a:srgbClr val="7D8496"/>
            </a:gs>
            <a:gs pos="76500">
              <a:srgbClr val="E6E6E6"/>
            </a:gs>
            <a:gs pos="84000">
              <a:srgbClr val="7D8496"/>
            </a:gs>
            <a:gs pos="96500">
              <a:srgbClr val="E6E6E6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ДШИ №2 с рамкой"/>
          <p:cNvPicPr>
            <a:picLocks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-180975" y="-71438"/>
            <a:ext cx="9324975" cy="6997701"/>
          </a:xfr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0066"/>
                </a:solidFill>
                <a:latin typeface="Century" pitchFamily="18" charset="0"/>
              </a:rPr>
              <a:t>«Пою моё Отечество»</a:t>
            </a:r>
          </a:p>
        </p:txBody>
      </p:sp>
      <p:pic>
        <p:nvPicPr>
          <p:cNvPr id="21507" name="Picture 7" descr="img240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27088" y="1484313"/>
            <a:ext cx="3408362" cy="2185987"/>
          </a:xfrm>
          <a:noFill/>
        </p:spPr>
      </p:pic>
      <p:pic>
        <p:nvPicPr>
          <p:cNvPr id="21508" name="Picture 8" descr="img241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771525" y="3938588"/>
            <a:ext cx="3409950" cy="2187575"/>
          </a:xfrm>
          <a:noFill/>
        </p:spPr>
      </p:pic>
      <p:pic>
        <p:nvPicPr>
          <p:cNvPr id="21509" name="Picture 9" descr="img239"/>
          <p:cNvPicPr>
            <a:picLocks noChangeAspect="1" noChangeArrowheads="1"/>
          </p:cNvPicPr>
          <p:nvPr>
            <p:ph sz="half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189538" y="1600200"/>
            <a:ext cx="2954337" cy="452596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" descr="074016A"/>
          <p:cNvPicPr>
            <a:picLocks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 descr="5 золотых нот"/>
          <p:cNvPicPr>
            <a:picLocks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-31750"/>
            <a:ext cx="9144000" cy="6889750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1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0066"/>
                </a:solidFill>
                <a:latin typeface="Century" pitchFamily="18" charset="0"/>
              </a:rPr>
              <a:t>Лучший коллектив года</a:t>
            </a:r>
          </a:p>
        </p:txBody>
      </p:sp>
      <p:pic>
        <p:nvPicPr>
          <p:cNvPr id="5123" name="Picture 10" descr="img279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42988" y="1557338"/>
            <a:ext cx="3097212" cy="2185987"/>
          </a:xfrm>
          <a:noFill/>
        </p:spPr>
      </p:pic>
      <p:pic>
        <p:nvPicPr>
          <p:cNvPr id="5124" name="Picture 14" descr="img292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076825" y="1557338"/>
            <a:ext cx="3043238" cy="2185987"/>
          </a:xfrm>
          <a:noFill/>
        </p:spPr>
      </p:pic>
      <p:pic>
        <p:nvPicPr>
          <p:cNvPr id="5125" name="Picture 19" descr="img284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042988" y="3933825"/>
            <a:ext cx="3059112" cy="2187575"/>
          </a:xfrm>
          <a:noFill/>
        </p:spPr>
      </p:pic>
      <p:pic>
        <p:nvPicPr>
          <p:cNvPr id="5126" name="Picture 20" descr="img332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5003800" y="3933825"/>
            <a:ext cx="3092450" cy="2187575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1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0066"/>
                </a:solidFill>
                <a:latin typeface="Century" pitchFamily="18" charset="0"/>
              </a:rPr>
              <a:t>За пропаганду </a:t>
            </a:r>
            <a:br>
              <a:rPr lang="ru-RU" sz="4000" b="1" smtClean="0">
                <a:solidFill>
                  <a:srgbClr val="000066"/>
                </a:solidFill>
                <a:latin typeface="Century" pitchFamily="18" charset="0"/>
              </a:rPr>
            </a:br>
            <a:r>
              <a:rPr lang="ru-RU" sz="4000" b="1" smtClean="0">
                <a:solidFill>
                  <a:srgbClr val="000066"/>
                </a:solidFill>
                <a:latin typeface="Century" pitchFamily="18" charset="0"/>
              </a:rPr>
              <a:t>народного искусства</a:t>
            </a:r>
          </a:p>
        </p:txBody>
      </p:sp>
      <p:pic>
        <p:nvPicPr>
          <p:cNvPr id="6147" name="Picture 11" descr="img283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76375" y="1916113"/>
            <a:ext cx="3133725" cy="2185987"/>
          </a:xfrm>
          <a:noFill/>
        </p:spPr>
      </p:pic>
      <p:pic>
        <p:nvPicPr>
          <p:cNvPr id="6148" name="Picture 12" descr="img280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508625" y="1628775"/>
            <a:ext cx="3111500" cy="2185988"/>
          </a:xfrm>
          <a:noFill/>
        </p:spPr>
      </p:pic>
      <p:pic>
        <p:nvPicPr>
          <p:cNvPr id="6149" name="Picture 13" descr="img288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395288" y="4365625"/>
            <a:ext cx="3076575" cy="2187575"/>
          </a:xfrm>
          <a:noFill/>
        </p:spPr>
      </p:pic>
      <p:pic>
        <p:nvPicPr>
          <p:cNvPr id="6150" name="Picture 14" descr="img285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4643438" y="4076700"/>
            <a:ext cx="3067050" cy="2187575"/>
          </a:xfr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1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0066"/>
                </a:solidFill>
                <a:latin typeface="Century" pitchFamily="18" charset="0"/>
              </a:rPr>
              <a:t>За высокое </a:t>
            </a:r>
            <a:br>
              <a:rPr lang="ru-RU" sz="4000" b="1" smtClean="0">
                <a:solidFill>
                  <a:srgbClr val="000066"/>
                </a:solidFill>
                <a:latin typeface="Century" pitchFamily="18" charset="0"/>
              </a:rPr>
            </a:br>
            <a:r>
              <a:rPr lang="ru-RU" sz="4000" b="1" smtClean="0">
                <a:solidFill>
                  <a:srgbClr val="000066"/>
                </a:solidFill>
                <a:latin typeface="Century" pitchFamily="18" charset="0"/>
              </a:rPr>
              <a:t>педагогическое мастерство</a:t>
            </a:r>
          </a:p>
        </p:txBody>
      </p:sp>
      <p:pic>
        <p:nvPicPr>
          <p:cNvPr id="7171" name="Picture 9" descr="img275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1773238"/>
            <a:ext cx="3116263" cy="2185987"/>
          </a:xfrm>
          <a:noFill/>
        </p:spPr>
      </p:pic>
      <p:pic>
        <p:nvPicPr>
          <p:cNvPr id="7172" name="Picture 12" descr="img331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476375" y="4005263"/>
            <a:ext cx="3105150" cy="2187575"/>
          </a:xfrm>
          <a:noFill/>
        </p:spPr>
      </p:pic>
      <p:pic>
        <p:nvPicPr>
          <p:cNvPr id="7173" name="Picture 14" descr="img278"/>
          <p:cNvPicPr>
            <a:picLocks noChangeAspect="1" noChangeArrowheads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643438" y="1773238"/>
            <a:ext cx="3106737" cy="2187575"/>
          </a:xfrm>
          <a:noFill/>
        </p:spPr>
      </p:pic>
      <p:pic>
        <p:nvPicPr>
          <p:cNvPr id="7174" name="Picture 16" descr="img300"/>
          <p:cNvPicPr>
            <a:picLocks noChangeAspect="1" noChangeArrowheads="1"/>
          </p:cNvPicPr>
          <p:nvPr>
            <p:ph sz="quarter" idx="2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5651500" y="4005263"/>
            <a:ext cx="3109913" cy="2185987"/>
          </a:xfr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1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0066"/>
                </a:solidFill>
                <a:latin typeface="Century" pitchFamily="18" charset="0"/>
              </a:rPr>
              <a:t>За высокое </a:t>
            </a:r>
            <a:br>
              <a:rPr lang="ru-RU" sz="4000" b="1" smtClean="0">
                <a:solidFill>
                  <a:srgbClr val="000066"/>
                </a:solidFill>
                <a:latin typeface="Century" pitchFamily="18" charset="0"/>
              </a:rPr>
            </a:br>
            <a:r>
              <a:rPr lang="ru-RU" sz="4000" b="1" smtClean="0">
                <a:solidFill>
                  <a:srgbClr val="000066"/>
                </a:solidFill>
                <a:latin typeface="Century" pitchFamily="18" charset="0"/>
              </a:rPr>
              <a:t>педагогическое мастерство</a:t>
            </a:r>
          </a:p>
        </p:txBody>
      </p:sp>
      <p:pic>
        <p:nvPicPr>
          <p:cNvPr id="8195" name="Picture 15" descr="img281"/>
          <p:cNvPicPr>
            <a:picLocks noChangeAspect="1" noChangeArrowheads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4221163"/>
            <a:ext cx="3114675" cy="2187575"/>
          </a:xfrm>
          <a:noFill/>
        </p:spPr>
      </p:pic>
      <p:pic>
        <p:nvPicPr>
          <p:cNvPr id="8196" name="Picture 20" descr="img282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8313" y="1704975"/>
            <a:ext cx="3024187" cy="2043113"/>
          </a:xfrm>
          <a:noFill/>
        </p:spPr>
      </p:pic>
      <p:pic>
        <p:nvPicPr>
          <p:cNvPr id="8197" name="Picture 21" descr="img290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651500" y="1628775"/>
            <a:ext cx="2952750" cy="2185988"/>
          </a:xfrm>
          <a:noFill/>
        </p:spPr>
      </p:pic>
      <p:pic>
        <p:nvPicPr>
          <p:cNvPr id="8198" name="Picture 22" descr="img289"/>
          <p:cNvPicPr>
            <a:picLocks noChangeAspect="1" noChangeArrowheads="1"/>
          </p:cNvPicPr>
          <p:nvPr>
            <p:ph sz="quarter" idx="3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5580063" y="4365625"/>
            <a:ext cx="2989262" cy="2187575"/>
          </a:xfrm>
          <a:noFill/>
        </p:spPr>
      </p:pic>
      <p:pic>
        <p:nvPicPr>
          <p:cNvPr id="8199" name="Picture 24" descr="img27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16313" y="2276475"/>
            <a:ext cx="208280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1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0066"/>
                </a:solidFill>
                <a:latin typeface="Century" pitchFamily="18" charset="0"/>
              </a:rPr>
              <a:t>За верность профессии</a:t>
            </a:r>
          </a:p>
        </p:txBody>
      </p:sp>
      <p:pic>
        <p:nvPicPr>
          <p:cNvPr id="9219" name="Picture 6" descr="img296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1700213"/>
            <a:ext cx="4038600" cy="2863850"/>
          </a:xfrm>
          <a:noFill/>
        </p:spPr>
      </p:pic>
      <p:pic>
        <p:nvPicPr>
          <p:cNvPr id="9220" name="Picture 11" descr="img295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72000" y="3471863"/>
            <a:ext cx="4183063" cy="2921000"/>
          </a:xfrm>
          <a:noFill/>
        </p:spPr>
      </p:pic>
      <p:pic>
        <p:nvPicPr>
          <p:cNvPr id="9221" name="Picture 12" descr="005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2225" y="1993900"/>
            <a:ext cx="72072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3" descr="4[1]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35150" y="5445125"/>
            <a:ext cx="863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3" name="Picture 6" descr="DSC05351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-180975" y="-80963"/>
            <a:ext cx="9505950" cy="6994526"/>
          </a:xfr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63</Words>
  <Application>Microsoft Office PowerPoint</Application>
  <PresentationFormat>Экран (4:3)</PresentationFormat>
  <Paragraphs>18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Centaur</vt:lpstr>
      <vt:lpstr>Arial</vt:lpstr>
      <vt:lpstr>Century</vt:lpstr>
      <vt:lpstr>Оформление по умолчанию</vt:lpstr>
      <vt:lpstr>О деятельности  Детской школы искусств № 2  г. Новый Уренгой  в режиме развития</vt:lpstr>
      <vt:lpstr>Слайд 2</vt:lpstr>
      <vt:lpstr>Слайд 3</vt:lpstr>
      <vt:lpstr>Лучший коллектив года</vt:lpstr>
      <vt:lpstr>За пропаганду  народного искусства</vt:lpstr>
      <vt:lpstr>За высокое  педагогическое мастерство</vt:lpstr>
      <vt:lpstr>За высокое  педагогическое мастерство</vt:lpstr>
      <vt:lpstr>За верность профессии</vt:lpstr>
      <vt:lpstr>Слайд 9</vt:lpstr>
      <vt:lpstr>Работа со средствами  массовой информации</vt:lpstr>
      <vt:lpstr>Телерадиокомпания «Импульс»</vt:lpstr>
      <vt:lpstr>Газета «Правда Севера»</vt:lpstr>
      <vt:lpstr>Слайд 13</vt:lpstr>
      <vt:lpstr>«Маленькая  Музыкальная Академия»</vt:lpstr>
      <vt:lpstr>«Арт - Беби»</vt:lpstr>
      <vt:lpstr>«От сердца к сердцу»</vt:lpstr>
      <vt:lpstr>«Воспитание - искусством»</vt:lpstr>
      <vt:lpstr>«Художественный салон» «Музыкальная палитра»</vt:lpstr>
      <vt:lpstr>Портреты  в зеркале истории</vt:lpstr>
      <vt:lpstr>«Пою моё Отечество»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www.PHILka.RU</cp:lastModifiedBy>
  <cp:revision>60</cp:revision>
  <dcterms:created xsi:type="dcterms:W3CDTF">2000-10-30T18:10:58Z</dcterms:created>
  <dcterms:modified xsi:type="dcterms:W3CDTF">2010-08-09T03:48:44Z</dcterms:modified>
</cp:coreProperties>
</file>