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977" autoAdjust="0"/>
  </p:normalViewPr>
  <p:slideViewPr>
    <p:cSldViewPr>
      <p:cViewPr varScale="1">
        <p:scale>
          <a:sx n="65" d="100"/>
          <a:sy n="65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2A95A2-E008-4810-91C9-F69D40480D52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3CE7A5-6D0F-4B36-A329-ED689F03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800" dirty="0" smtClean="0">
                <a:ln w="11430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stral" pitchFamily="66" charset="0"/>
              </a:rPr>
              <a:t>«ПРОЦЕНТЫ В ЖИЗНИ ЧЕЛОВЕКА»</a:t>
            </a:r>
            <a:endParaRPr lang="ru-RU" sz="8800" dirty="0">
              <a:ln w="11430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istral" pitchFamily="66" charset="0"/>
              </a:rPr>
              <a:t>ЗДОРОВЫЙ ОБРАЗ ЖИЗНИ УВЕЛИЧИВАЕТ СРЕДНЮЮ ПРОДОЛЖИТЕЛЬНОСТЬ ЖИЗНИ РОССИЯНИНА НА 15%</a:t>
            </a:r>
            <a:endParaRPr lang="ru-RU" dirty="0">
              <a:latin typeface="Mistral" pitchFamily="66" charset="0"/>
            </a:endParaRPr>
          </a:p>
        </p:txBody>
      </p:sp>
      <p:pic>
        <p:nvPicPr>
          <p:cNvPr id="3" name="Рисунок 2" descr="logo.p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928802"/>
            <a:ext cx="5715040" cy="4595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istral" pitchFamily="66" charset="0"/>
              </a:rPr>
              <a:t>ФОРМУЛА ЗДОРОВЬЯ</a:t>
            </a:r>
            <a:endParaRPr lang="ru-RU" dirty="0">
              <a:latin typeface="Mistral" pitchFamily="66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3428992" y="3429000"/>
            <a:ext cx="2635250" cy="828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ЗДОРОВЬЕ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istral" pitchFamily="66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719754" y="2143116"/>
            <a:ext cx="2852773" cy="8763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Природа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istral" pitchFamily="66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71472" y="4773612"/>
            <a:ext cx="2933720" cy="8699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ЗОЖ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istral" pitchFamily="66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805480" y="4773612"/>
            <a:ext cx="2838486" cy="8699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Экология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istral" pitchFamily="66" charset="0"/>
            </a:endParaRPr>
          </a:p>
        </p:txBody>
      </p:sp>
      <p:sp>
        <p:nvSpPr>
          <p:cNvPr id="2068" name="AutoShape 20"/>
          <p:cNvSpPr>
            <a:spLocks noChangeShapeType="1"/>
          </p:cNvSpPr>
          <p:nvPr/>
        </p:nvSpPr>
        <p:spPr bwMode="auto">
          <a:xfrm flipV="1">
            <a:off x="2395530" y="4057650"/>
            <a:ext cx="1109662" cy="688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AutoShape 19"/>
          <p:cNvSpPr>
            <a:spLocks noChangeShapeType="1"/>
          </p:cNvSpPr>
          <p:nvPr/>
        </p:nvSpPr>
        <p:spPr bwMode="auto">
          <a:xfrm>
            <a:off x="2686042" y="3046412"/>
            <a:ext cx="977900" cy="484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AutoShape 18"/>
          <p:cNvSpPr>
            <a:spLocks noChangeShapeType="1"/>
          </p:cNvSpPr>
          <p:nvPr/>
        </p:nvSpPr>
        <p:spPr bwMode="auto">
          <a:xfrm flipH="1">
            <a:off x="5537192" y="3046412"/>
            <a:ext cx="108585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AutoShape 17"/>
          <p:cNvSpPr>
            <a:spLocks noChangeShapeType="1"/>
          </p:cNvSpPr>
          <p:nvPr/>
        </p:nvSpPr>
        <p:spPr bwMode="auto">
          <a:xfrm flipH="1" flipV="1">
            <a:off x="5719755" y="4132262"/>
            <a:ext cx="828675" cy="612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571472" y="2214554"/>
            <a:ext cx="2940058" cy="8588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stral" pitchFamily="66" charset="0"/>
              </a:rPr>
              <a:t>Математика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Mistral" pitchFamily="66" charset="0"/>
              </a:rPr>
              <a:t>ЗДОРОВЬЕ – ЭТО НЕ ТОЛЬКО ОТСУТСТВИЕ БОЛЕЗНЕЙ, ЭТО ПОЛНОЕ ФИЗИЧЕСКОЕ,ДУШЕВНОЕ, СОЦИАЛЬНОЕ БЛАГОПОЛУЧИЕ. </a:t>
            </a:r>
            <a:endParaRPr lang="ru-RU" sz="3600" dirty="0">
              <a:ln w="50800"/>
              <a:solidFill>
                <a:schemeClr val="bg1">
                  <a:shade val="50000"/>
                </a:schemeClr>
              </a:solidFill>
              <a:effectLst/>
              <a:latin typeface="Mistral" pitchFamily="66" charset="0"/>
            </a:endParaRPr>
          </a:p>
        </p:txBody>
      </p:sp>
      <p:pic>
        <p:nvPicPr>
          <p:cNvPr id="3" name="Рисунок 2" descr="148642703745d1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3116"/>
            <a:ext cx="7908771" cy="4714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5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Mistral" pitchFamily="66" charset="0"/>
              </a:rPr>
              <a:t>ПРОЦЕНТЫ ВСЯКИЕ НУЖНЫ, </a:t>
            </a:r>
            <a:br>
              <a:rPr lang="ru-RU" sz="5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Mistral" pitchFamily="66" charset="0"/>
              </a:rPr>
            </a:br>
            <a:r>
              <a:rPr lang="ru-RU" sz="5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Mistral" pitchFamily="66" charset="0"/>
              </a:rPr>
              <a:t>ПРОЦЕНТЫ ВСЯКИЕ ВАЖНЫ.</a:t>
            </a:r>
            <a:endParaRPr lang="ru-RU" sz="5400" dirty="0">
              <a:ln w="50800"/>
              <a:solidFill>
                <a:schemeClr val="bg1">
                  <a:shade val="50000"/>
                </a:schemeClr>
              </a:solidFill>
              <a:effectLst/>
              <a:latin typeface="Mistral" pitchFamily="66" charset="0"/>
            </a:endParaRPr>
          </a:p>
        </p:txBody>
      </p:sp>
      <p:pic>
        <p:nvPicPr>
          <p:cNvPr id="3" name="Рисунок 2" descr="b970a368c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143116"/>
            <a:ext cx="5238773" cy="36433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14884"/>
            <a:ext cx="8229600" cy="1714512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Mistral" pitchFamily="66" charset="0"/>
              </a:rPr>
              <a:t>ОСОБЫЕ ПРОЦЕНТЫ</a:t>
            </a:r>
            <a:br>
              <a:rPr lang="ru-RU" sz="4800" dirty="0" smtClean="0">
                <a:latin typeface="Mistral" pitchFamily="66" charset="0"/>
              </a:rPr>
            </a:br>
            <a:r>
              <a:rPr lang="ru-RU" sz="4800" dirty="0" smtClean="0">
                <a:latin typeface="Mistral" pitchFamily="66" charset="0"/>
              </a:rPr>
              <a:t>1%, 10%, 20%, 25%, 50%, 75%, 100%</a:t>
            </a:r>
            <a:endParaRPr lang="ru-RU" sz="4800" dirty="0">
              <a:latin typeface="Mistral" pitchFamily="66" charset="0"/>
            </a:endParaRPr>
          </a:p>
        </p:txBody>
      </p:sp>
      <p:pic>
        <p:nvPicPr>
          <p:cNvPr id="3" name="Рисунок 2" descr="proc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0"/>
            <a:ext cx="5500726" cy="40719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istral" pitchFamily="66" charset="0"/>
              </a:rPr>
              <a:t>СОЛНЦЕ, ВОЗДУХ И ВОДА- НАШИ ЛУЧШИЕ ДРУЗЬЯ.</a:t>
            </a:r>
            <a:endParaRPr lang="ru-RU" dirty="0">
              <a:latin typeface="Mistral" pitchFamily="66" charset="0"/>
            </a:endParaRPr>
          </a:p>
        </p:txBody>
      </p:sp>
      <p:pic>
        <p:nvPicPr>
          <p:cNvPr id="3" name="Рисунок 2" descr="000379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14488"/>
            <a:ext cx="6929454" cy="4714908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Mistral" pitchFamily="66" charset="0"/>
              </a:rPr>
              <a:t>ЗАГАДКА</a:t>
            </a:r>
            <a:r>
              <a:rPr lang="ru-RU" dirty="0" smtClean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Mistral" pitchFamily="66" charset="0"/>
              </a:rPr>
              <a:t/>
            </a:r>
            <a:br>
              <a:rPr lang="ru-RU" dirty="0" smtClean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Mistral" pitchFamily="66" charset="0"/>
              </a:rPr>
            </a:br>
            <a:r>
              <a:rPr lang="ru-RU" dirty="0" smtClean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Mistral" pitchFamily="66" charset="0"/>
              </a:rPr>
              <a:t>КАК НАЗЫВАЕТСЯ НЕСКОЛЬКО НЕСЛОЖНЫХ УПРАЖНЕНИЙ, КОТОРЫЕ ОБЕСПЕЧИВАЮТ ПОВЫШЕНИЕ ФИЗИЧЕСКОЙ И УМСТВЕННОЙ РАБОТОСПОСОБНОСТИ НА ВЕСЬ ДЕНЬ, УКРЕПЛЯЮТ ОРГАНИЗМ, ДЕЛАЮТ ЕГО УСТОЙЧИВЫМ К БОЛЕЗНЯМ?</a:t>
            </a:r>
            <a:br>
              <a:rPr lang="ru-RU" dirty="0" smtClean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Mistral" pitchFamily="66" charset="0"/>
              </a:rPr>
            </a:br>
            <a:r>
              <a:rPr lang="ru-RU" dirty="0" smtClean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latin typeface="Mistral" pitchFamily="66" charset="0"/>
              </a:rPr>
              <a:t>(ЗАРЯДКА) </a:t>
            </a:r>
            <a:endParaRPr lang="ru-RU" dirty="0">
              <a:ln w="6350">
                <a:solidFill>
                  <a:schemeClr val="tx1"/>
                </a:solidFill>
              </a:ln>
              <a:solidFill>
                <a:srgbClr val="C00000"/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Mistral" pitchFamily="66" charset="0"/>
              </a:rPr>
              <a:t>ЛЕС- ДРУГ  И ЛЕКАРЬ</a:t>
            </a:r>
            <a:endParaRPr lang="ru-RU" sz="4800" dirty="0">
              <a:latin typeface="Mistral" pitchFamily="66" charset="0"/>
            </a:endParaRPr>
          </a:p>
        </p:txBody>
      </p:sp>
      <p:pic>
        <p:nvPicPr>
          <p:cNvPr id="3" name="Рисунок 2" descr="aeba2b6061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428736"/>
            <a:ext cx="6572296" cy="50006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istral" pitchFamily="66" charset="0"/>
              </a:rPr>
              <a:t>КОМНАТНЫЕ РАСТЕНИЯ- ЭКОЛОГИ</a:t>
            </a:r>
            <a:endParaRPr lang="ru-RU" dirty="0">
              <a:latin typeface="Mistral" pitchFamily="66" charset="0"/>
            </a:endParaRPr>
          </a:p>
        </p:txBody>
      </p:sp>
      <p:pic>
        <p:nvPicPr>
          <p:cNvPr id="3" name="Рисунок 2" descr="tsvetoch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71612"/>
            <a:ext cx="7286676" cy="50006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istral" pitchFamily="66" charset="0"/>
              </a:rPr>
              <a:t>НАШИ ДЕДЫ ЕЛИ ПРОСТО И ЖИЛИ </a:t>
            </a:r>
            <a:br>
              <a:rPr lang="ru-RU" dirty="0" smtClean="0">
                <a:latin typeface="Mistral" pitchFamily="66" charset="0"/>
              </a:rPr>
            </a:br>
            <a:r>
              <a:rPr lang="ru-RU" dirty="0" smtClean="0">
                <a:latin typeface="Mistral" pitchFamily="66" charset="0"/>
              </a:rPr>
              <a:t>ЛЕТ ПО СТО.</a:t>
            </a:r>
            <a:endParaRPr lang="ru-RU" dirty="0">
              <a:latin typeface="Mistral" pitchFamily="66" charset="0"/>
            </a:endParaRPr>
          </a:p>
        </p:txBody>
      </p:sp>
      <p:pic>
        <p:nvPicPr>
          <p:cNvPr id="3" name="Рисунок 2" descr="44237643_95_106_1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571612"/>
            <a:ext cx="7500990" cy="52863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68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«ПРОЦЕНТЫ В ЖИЗНИ ЧЕЛОВЕКА»</vt:lpstr>
      <vt:lpstr>ЗДОРОВЬЕ – ЭТО НЕ ТОЛЬКО ОТСУТСТВИЕ БОЛЕЗНЕЙ, ЭТО ПОЛНОЕ ФИЗИЧЕСКОЕ,ДУШЕВНОЕ, СОЦИАЛЬНОЕ БЛАГОПОЛУЧИЕ. </vt:lpstr>
      <vt:lpstr>ПРОЦЕНТЫ ВСЯКИЕ НУЖНЫ,  ПРОЦЕНТЫ ВСЯКИЕ ВАЖНЫ.</vt:lpstr>
      <vt:lpstr>ОСОБЫЕ ПРОЦЕНТЫ 1%, 10%, 20%, 25%, 50%, 75%, 100%</vt:lpstr>
      <vt:lpstr>СОЛНЦЕ, ВОЗДУХ И ВОДА- НАШИ ЛУЧШИЕ ДРУЗЬЯ.</vt:lpstr>
      <vt:lpstr>ЗАГАДКА КАК НАЗЫВАЕТСЯ НЕСКОЛЬКО НЕСЛОЖНЫХ УПРАЖНЕНИЙ, КОТОРЫЕ ОБЕСПЕЧИВАЮТ ПОВЫШЕНИЕ ФИЗИЧЕСКОЙ И УМСТВЕННОЙ РАБОТОСПОСОБНОСТИ НА ВЕСЬ ДЕНЬ, УКРЕПЛЯЮТ ОРГАНИЗМ, ДЕЛАЮТ ЕГО УСТОЙЧИВЫМ К БОЛЕЗНЯМ? (ЗАРЯДКА) </vt:lpstr>
      <vt:lpstr>ЛЕС- ДРУГ  И ЛЕКАРЬ</vt:lpstr>
      <vt:lpstr>КОМНАТНЫЕ РАСТЕНИЯ- ЭКОЛОГИ</vt:lpstr>
      <vt:lpstr>НАШИ ДЕДЫ ЕЛИ ПРОСТО И ЖИЛИ  ЛЕТ ПО СТО.</vt:lpstr>
      <vt:lpstr>ЗДОРОВЫЙ ОБРАЗ ЖИЗНИ УВЕЛИЧИВАЕТ СРЕДНЮЮ ПРОДОЛЖИТЕЛЬНОСТЬ ЖИЗНИ РОССИЯНИНА НА 15%</vt:lpstr>
      <vt:lpstr>ФОРМУЛА ЗДОРОВЬЯ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«ПРОЦЕНТЫ В ЖИЗНИ ЧЕЛОВЕКА»</dc:title>
  <dc:creator>Admin</dc:creator>
  <cp:lastModifiedBy>Математика1</cp:lastModifiedBy>
  <cp:revision>10</cp:revision>
  <dcterms:created xsi:type="dcterms:W3CDTF">2000-01-20T04:59:54Z</dcterms:created>
  <dcterms:modified xsi:type="dcterms:W3CDTF">2010-01-29T07:46:58Z</dcterms:modified>
</cp:coreProperties>
</file>