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9" r:id="rId3"/>
    <p:sldId id="278" r:id="rId4"/>
    <p:sldId id="274" r:id="rId5"/>
    <p:sldId id="276" r:id="rId6"/>
    <p:sldId id="275" r:id="rId7"/>
    <p:sldId id="266" r:id="rId8"/>
    <p:sldId id="265" r:id="rId9"/>
    <p:sldId id="267" r:id="rId10"/>
    <p:sldId id="273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73A2C-F4A4-42F4-89B9-63CD5BDF46AA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1CDF7-F719-415A-BF9A-333B33E3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festival.1september.ru/authors/100-370-029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ru/imgres?q=%D0%B7%D0%BD%D0%B0%D0%BA%D0%B8+%D0%B7%D0%B0%D0%BF%D1%80%D0%B5%D1%82%D0%B0&amp;hl=ru&amp;newwindow=1&amp;rls=com.microsoft:ru:IE-Address&amp;rlz=1I7ACEW&amp;biw=1362&amp;bih=583&amp;tbs=isch:1&amp;tbnid=um6r3cF8KPv5NM:&amp;imgrefurl=http://otvet.mail.ru/question/45105546/&amp;imgurl=http://content.foto.mail.ru/mail/akheront77/_answers/i-58.jpg&amp;ei=Z4ZCTZmqMYmJ5AbT-8US&amp;zoom=1&amp;w=200&amp;h=200&amp;iact=hc&amp;vpx=164&amp;vpy=133&amp;dur=3354&amp;hovh=160&amp;hovw=160&amp;tx=95&amp;ty=110&amp;oei=44VCTfuXAsPChAfTn_C3AQ&amp;esq=19&amp;page=3&amp;tbnh=132&amp;tbnw=132&amp;start=42&amp;ndsp=22&amp;ved=1t:429,r:15,s:4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gif"/><Relationship Id="rId7" Type="http://schemas.openxmlformats.org/officeDocument/2006/relationships/hyperlink" Target="http://www.google.ru/imgres?q=%D1%84%D0%B8%D0%B7%D0%BA%D1%83%D0%BB%D1%8C%D1%82%D0%BC%D0%B8%D0%BD%D1%83%D1%82%D0%BA%D0%B0+%D1%84%D0%BE%D1%82%D0%BE+%D1%83%D0%BF%D1%80%D0%B0%D0%B6%D0%BD%D0%B5%D0%BD%D0%B8%D0%B5+%D1%80%D1%83%D0%BA%D0%B8+%D0%B2%D0%B2%D0%B5%D1%80%D1%85&amp;hl=ru&amp;newwindow=1&amp;sa=X&amp;rls=com.microsoft:ru:IE-Address&amp;rlz=1I7ACEW&amp;biw=1345&amp;bih=583&amp;tbs=isch:1&amp;tbnid=S72Q7uLLsleKzM:&amp;imgrefurl=http://fictionbook.ru/author/elena_anishenkova/logopedicheskaya_ritmika_dlya_razvitiya_/read_online.html?page=1&amp;imgurl=http://fictionbook.ru/static/bookimages/00/15/49/00154900.bin.dir/h/i_006.png&amp;ei=xIlCTZ6hHsWW4gborcgM&amp;zoom=1&amp;w=442&amp;h=300&amp;iact=hc&amp;vpx=1046&amp;vpy=303&amp;dur=31&amp;hovh=185&amp;hovw=273&amp;tx=238&amp;ty=150&amp;oei=RYlCTZ_PJ4qLhQfk_fy2AQ&amp;esq=8&amp;page=8&amp;tbnh=115&amp;tbnw=169&amp;start=152&amp;ndsp=24&amp;ved=1t:429,r:23,s:152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071678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Развивающее занятие "Развиваем внимание и память" (1-й класс)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929066"/>
            <a:ext cx="7854696" cy="1052070"/>
          </a:xfrm>
        </p:spPr>
        <p:txBody>
          <a:bodyPr>
            <a:normAutofit/>
          </a:bodyPr>
          <a:lstStyle/>
          <a:p>
            <a:r>
              <a:rPr lang="ru-RU" sz="2800" b="1" smtClean="0">
                <a:solidFill>
                  <a:srgbClr val="C00000"/>
                </a:solidFill>
              </a:rPr>
              <a:t>педагог-психолог</a:t>
            </a:r>
          </a:p>
          <a:p>
            <a:r>
              <a:rPr lang="ru-RU" sz="2800" b="1" u="sng" smtClean="0">
                <a:solidFill>
                  <a:srgbClr val="C00000"/>
                </a:solidFill>
                <a:hlinkClick r:id="rId2"/>
              </a:rPr>
              <a:t>Запороцкая</a:t>
            </a:r>
            <a:r>
              <a:rPr lang="ru-RU" sz="2800" b="1" u="sng" dirty="0" smtClean="0">
                <a:solidFill>
                  <a:srgbClr val="C00000"/>
                </a:solidFill>
                <a:hlinkClick r:id="rId2"/>
              </a:rPr>
              <a:t> </a:t>
            </a:r>
            <a:r>
              <a:rPr lang="ru-RU" sz="2800" b="1" u="sng" dirty="0" err="1" smtClean="0">
                <a:solidFill>
                  <a:srgbClr val="C00000"/>
                </a:solidFill>
                <a:hlinkClick r:id="rId2"/>
              </a:rPr>
              <a:t>Лина</a:t>
            </a:r>
            <a:r>
              <a:rPr lang="ru-RU" sz="2800" b="1" u="sng" dirty="0" smtClean="0">
                <a:solidFill>
                  <a:srgbClr val="C00000"/>
                </a:solidFill>
                <a:hlinkClick r:id="rId2"/>
              </a:rPr>
              <a:t> Николаевна</a:t>
            </a:r>
            <a:r>
              <a:rPr lang="ru-RU" sz="2800" b="1" dirty="0" smtClean="0">
                <a:solidFill>
                  <a:srgbClr val="C00000"/>
                </a:solidFill>
              </a:rPr>
              <a:t>,  </a:t>
            </a:r>
          </a:p>
          <a:p>
            <a:endParaRPr lang="ru-RU" sz="4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g_hi" descr="http://t3.gstatic.com/images?q=tbn:ANd9GcQ5gn9cQ5RUzIUioc1Df7awsvfMCWhEoJafTs9hdwfF2Ycnrsg3qw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928802"/>
            <a:ext cx="3669680" cy="350046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Запретная цифра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2451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«Сегодня при счёте запрещается говорить цифру «4», вместо неё необходимо хлопать в ладоши. Например, 1,2,3, хлопок, 5,6,7,8,9,10,11,12,13, хлопок и т.д.</a:t>
            </a:r>
          </a:p>
          <a:p>
            <a:r>
              <a:rPr lang="ru-RU" dirty="0" smtClean="0"/>
              <a:t>Давайте попробуем поиграть. Сейчас запрещается говорить цифру </a:t>
            </a:r>
          </a:p>
          <a:p>
            <a:pPr lvl="1" algn="ctr">
              <a:buNone/>
            </a:pPr>
            <a:r>
              <a:rPr lang="ru-RU" sz="1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«5» </a:t>
            </a:r>
          </a:p>
          <a:p>
            <a:pPr algn="ctr">
              <a:buNone/>
            </a:pPr>
            <a:r>
              <a:rPr lang="ru-RU" sz="1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«3»</a:t>
            </a:r>
          </a:p>
          <a:p>
            <a:pPr algn="ctr">
              <a:buNone/>
            </a:pPr>
            <a:r>
              <a:rPr lang="ru-RU" sz="1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«1»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389120"/>
          </a:xfrm>
        </p:spPr>
        <p:txBody>
          <a:bodyPr/>
          <a:lstStyle/>
          <a:p>
            <a:pPr algn="just"/>
            <a:r>
              <a:rPr lang="ru-RU" dirty="0" smtClean="0"/>
              <a:t>Понравилось ли вам занятие? Что особенно запомнилось, показалось интересным? Какое задание было для вас самым легким? А какое самым трудным?</a:t>
            </a:r>
          </a:p>
          <a:p>
            <a:endParaRPr lang="ru-RU" dirty="0"/>
          </a:p>
        </p:txBody>
      </p:sp>
      <p:pic>
        <p:nvPicPr>
          <p:cNvPr id="3075" name="Picture 3" descr="F:\С НОУТБУКА\КАРТИНКИ, ФОН\картинки к проекту\картинки к проекту\рисунки\учил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443281"/>
            <a:ext cx="1724198" cy="3414719"/>
          </a:xfrm>
          <a:prstGeom prst="rect">
            <a:avLst/>
          </a:prstGeom>
          <a:noFill/>
        </p:spPr>
      </p:pic>
      <p:pic>
        <p:nvPicPr>
          <p:cNvPr id="5" name="il_fi" descr="http://www.ukrtaxi.ua/upload/image/quick_folder/%D0%B7%D0%BD%D0%B0%D0%BA+%D0%B2%D0%BE%D0%BF%D1%80%D0%BE%D1%81%D0%B0.jpg"/>
          <p:cNvPicPr/>
          <p:nvPr/>
        </p:nvPicPr>
        <p:blipFill>
          <a:blip r:embed="rId3"/>
          <a:srcRect l="3191" t="9186" r="7472" b="8138"/>
          <a:stretch>
            <a:fillRect/>
          </a:stretch>
        </p:blipFill>
        <p:spPr bwMode="auto">
          <a:xfrm>
            <a:off x="4714876" y="3429000"/>
            <a:ext cx="2000264" cy="1928826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62000" y="4419600"/>
            <a:ext cx="1447800" cy="1066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2895600"/>
            <a:ext cx="1447800" cy="1143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1600200"/>
            <a:ext cx="1447800" cy="1066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158162" cy="71438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лыбающееся лицо 11"/>
          <p:cNvSpPr/>
          <p:nvPr/>
        </p:nvSpPr>
        <p:spPr>
          <a:xfrm>
            <a:off x="714348" y="1643050"/>
            <a:ext cx="1371600" cy="1057276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762000" y="2895600"/>
            <a:ext cx="1371600" cy="1143000"/>
          </a:xfrm>
          <a:prstGeom prst="smileyFace">
            <a:avLst>
              <a:gd name="adj" fmla="val -109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762000" y="4419600"/>
            <a:ext cx="1428752" cy="1066800"/>
          </a:xfrm>
          <a:prstGeom prst="smileyFace">
            <a:avLst>
              <a:gd name="adj" fmla="val -4653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F:\С НОУТБУКА\КАРТИНКИ, ФОН\картинки к проекту\картинки к проекту\рисунки\Рисунок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85728"/>
            <a:ext cx="1428760" cy="17899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28860" y="1571612"/>
            <a:ext cx="5929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получилось все отлично; </a:t>
            </a:r>
          </a:p>
          <a:p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357422" y="2786058"/>
            <a:ext cx="67865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старался, но были некоторые ошибки, </a:t>
            </a:r>
          </a:p>
          <a:p>
            <a:pPr marL="0" lvl="4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что-то не получилось сегодня.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4357694"/>
            <a:ext cx="61579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был в не настроении, не получилось сегодня, получится на следующем занятии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229600" cy="4389120"/>
          </a:xfrm>
        </p:spPr>
        <p:txBody>
          <a:bodyPr/>
          <a:lstStyle/>
          <a:p>
            <a:r>
              <a:rPr lang="ru-RU" dirty="0" smtClean="0"/>
              <a:t>Добрый день ребята, и прежде чем начать работать, давайте вспомним наше прошлое занятие. Какое было настроение? Чем занимались? </a:t>
            </a:r>
            <a:endParaRPr lang="ru-RU" dirty="0"/>
          </a:p>
        </p:txBody>
      </p:sp>
      <p:pic>
        <p:nvPicPr>
          <p:cNvPr id="5" name="Picture 3" descr="F:\С НОУТБУКА\КАРТИНКИ, ФОН\картинки к проекту\картинки к проекту\рисунки\учил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071810"/>
            <a:ext cx="1724198" cy="3414719"/>
          </a:xfrm>
          <a:prstGeom prst="rect">
            <a:avLst/>
          </a:prstGeom>
          <a:noFill/>
        </p:spPr>
      </p:pic>
      <p:pic>
        <p:nvPicPr>
          <p:cNvPr id="6" name="il_fi" descr="http://www.ukrtaxi.ua/upload/image/quick_folder/%D0%B7%D0%BD%D0%B0%D0%BA+%D0%B2%D0%BE%D0%BF%D1%80%D0%BE%D1%81%D0%B0.jpg"/>
          <p:cNvPicPr/>
          <p:nvPr/>
        </p:nvPicPr>
        <p:blipFill>
          <a:blip r:embed="rId3"/>
          <a:srcRect l="3191" t="9186" r="7472" b="8138"/>
          <a:stretch>
            <a:fillRect/>
          </a:stretch>
        </p:blipFill>
        <p:spPr bwMode="auto">
          <a:xfrm>
            <a:off x="428596" y="2000240"/>
            <a:ext cx="2000264" cy="1928826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il_fi" descr="http://www.ukrtaxi.ua/upload/image/quick_folder/%D0%B7%D0%BD%D0%B0%D0%BA+%D0%B2%D0%BE%D0%BF%D1%80%D0%BE%D1%81%D0%B0.jpg"/>
          <p:cNvPicPr/>
          <p:nvPr/>
        </p:nvPicPr>
        <p:blipFill>
          <a:blip r:embed="rId3"/>
          <a:srcRect l="3191" t="9186" r="7472" b="8138"/>
          <a:stretch>
            <a:fillRect/>
          </a:stretch>
        </p:blipFill>
        <p:spPr bwMode="auto">
          <a:xfrm>
            <a:off x="3428992" y="3143248"/>
            <a:ext cx="1285884" cy="1214446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il_fi" descr="http://www.ukrtaxi.ua/upload/image/quick_folder/%D0%B7%D0%BD%D0%B0%D0%BA+%D0%B2%D0%BE%D0%BF%D1%80%D0%BE%D1%81%D0%B0.jpg"/>
          <p:cNvPicPr/>
          <p:nvPr/>
        </p:nvPicPr>
        <p:blipFill>
          <a:blip r:embed="rId3"/>
          <a:srcRect l="3191" t="9186" r="7472" b="8138"/>
          <a:stretch>
            <a:fillRect/>
          </a:stretch>
        </p:blipFill>
        <p:spPr bwMode="auto">
          <a:xfrm>
            <a:off x="5857884" y="3714752"/>
            <a:ext cx="847732" cy="795342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86808" cy="1428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Упражнение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«Мой любимый фрукт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1828800"/>
            <a:ext cx="62484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 …, мой любимый фрукт…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2" name="Picture 10" descr="F:\С НОУТБУКА\КАРТИНКИ, ФОН\Люди\devochkaмс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0306"/>
            <a:ext cx="2286000" cy="3496236"/>
          </a:xfrm>
          <a:prstGeom prst="rect">
            <a:avLst/>
          </a:prstGeom>
          <a:noFill/>
        </p:spPr>
      </p:pic>
      <p:pic>
        <p:nvPicPr>
          <p:cNvPr id="12" name="il_fi" descr="http://dostavkavsem.ru/published/publicdata/DOSTAVKAFARHARD/attachments/SC/products_pictures/fruit_basket_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428868"/>
            <a:ext cx="4929222" cy="4214842"/>
          </a:xfrm>
          <a:prstGeom prst="cloud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58177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Разминка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55607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дней в недели?</a:t>
            </a:r>
          </a:p>
          <a:p>
            <a:pPr lvl="0"/>
            <a:r>
              <a:rPr lang="ru-RU" sz="5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число больше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 7 или 9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 день недели после воскресенья? </a:t>
            </a:r>
          </a:p>
          <a:p>
            <a:pPr lvl="0"/>
            <a:r>
              <a:rPr lang="ru-RU" sz="5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Понедельник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 дни недели, в названии которых есть звук </a:t>
            </a:r>
            <a:r>
              <a:rPr lang="ru-RU" sz="4700" b="1" dirty="0" smtClean="0">
                <a:latin typeface="Times New Roman" pitchFamily="18" charset="0"/>
                <a:cs typeface="Times New Roman" pitchFamily="18" charset="0"/>
              </a:rPr>
              <a:t>[с] </a:t>
            </a:r>
          </a:p>
          <a:p>
            <a:pPr lvl="0"/>
            <a:r>
              <a:rPr lang="ru-RU" sz="5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реда, </a:t>
            </a:r>
            <a:r>
              <a:rPr lang="ru-RU" sz="5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уббота, во</a:t>
            </a:r>
            <a:r>
              <a:rPr lang="ru-RU" sz="5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</a:t>
            </a:r>
            <a:r>
              <a:rPr lang="ru-RU" sz="5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енье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собаки есть  шерсть, а что есть у рыбы? </a:t>
            </a:r>
          </a:p>
          <a:p>
            <a:pPr lvl="0"/>
            <a:r>
              <a:rPr lang="ru-RU" sz="5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чешуя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ВИЛКА, ТАРЕЛКА, КАСТРЮЛЯ… назови одним словом? </a:t>
            </a:r>
          </a:p>
          <a:p>
            <a:pPr lvl="0"/>
            <a:r>
              <a:rPr lang="ru-RU" sz="5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посуда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ЯБЛОКО, ГРУША, ПОМИДОР, БАНАН… что лишнее</a:t>
            </a:r>
          </a:p>
          <a:p>
            <a:pPr lvl="0"/>
            <a:r>
              <a:rPr lang="ru-RU" sz="5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Помидор  - овощ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4291" y="2714620"/>
            <a:ext cx="2229709" cy="157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572008"/>
            <a:ext cx="2071702" cy="204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«Кто внимательный?»</a:t>
            </a:r>
            <a:endParaRPr lang="ru-RU" sz="5400" dirty="0"/>
          </a:p>
        </p:txBody>
      </p:sp>
      <p:pic>
        <p:nvPicPr>
          <p:cNvPr id="1028" name="Picture 4" descr="F:\С НОУТБУКА\КАРТИНКИ, ФОН\картинки к проекту\картинки к проекту\рисунки\Рисунок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000108"/>
            <a:ext cx="1357322" cy="2714644"/>
          </a:xfrm>
          <a:prstGeom prst="rect">
            <a:avLst/>
          </a:prstGeom>
          <a:noFill/>
        </p:spPr>
      </p:pic>
      <p:pic>
        <p:nvPicPr>
          <p:cNvPr id="1029" name="Picture 5" descr="F:\С НОУТБУКА\КАРТИНКИ, ФОН\картинки к проекту\картинки к проекту\рисунки\Рисунок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143380"/>
            <a:ext cx="1857388" cy="1238258"/>
          </a:xfrm>
          <a:prstGeom prst="rect">
            <a:avLst/>
          </a:prstGeom>
          <a:noFill/>
        </p:spPr>
      </p:pic>
      <p:pic>
        <p:nvPicPr>
          <p:cNvPr id="1030" name="Picture 6" descr="F:\С НОУТБУКА\КАРТИНКИ, ФОН\картинки к проекту\картинки к проекту\рисунки\самолетик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571612"/>
            <a:ext cx="1857388" cy="1567704"/>
          </a:xfrm>
          <a:prstGeom prst="rect">
            <a:avLst/>
          </a:prstGeom>
          <a:noFill/>
        </p:spPr>
      </p:pic>
      <p:pic>
        <p:nvPicPr>
          <p:cNvPr id="1031" name="Picture 7" descr="F:\С НОУТБУКА\КАРТИНКИ, ФОН\картинки к проекту\картинки к проекту\рисунки\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500570"/>
            <a:ext cx="1409708" cy="1208321"/>
          </a:xfrm>
          <a:prstGeom prst="rect">
            <a:avLst/>
          </a:prstGeom>
          <a:noFill/>
        </p:spPr>
      </p:pic>
      <p:pic>
        <p:nvPicPr>
          <p:cNvPr id="1033" name="Picture 9" descr="F:\С НОУТБУКА\КАРТИНКИ, ФОН\картинки к проекту\картинки к проекту\0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2928934"/>
            <a:ext cx="1285884" cy="1089065"/>
          </a:xfrm>
          <a:prstGeom prst="rect">
            <a:avLst/>
          </a:prstGeom>
          <a:noFill/>
        </p:spPr>
      </p:pic>
      <p:pic>
        <p:nvPicPr>
          <p:cNvPr id="1034" name="Picture 10" descr="F:\С НОУТБУКА\КАРТИНКИ, ФОН\картинки к проекту\картинки к проекту\рисунки\oc11-0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214818"/>
            <a:ext cx="1803237" cy="1908173"/>
          </a:xfrm>
          <a:prstGeom prst="rect">
            <a:avLst/>
          </a:prstGeom>
          <a:noFill/>
        </p:spPr>
      </p:pic>
      <p:pic>
        <p:nvPicPr>
          <p:cNvPr id="1036" name="Picture 12" descr="F:\С НОУТБУКА\КАРТИНКИ, ФОН\Люди\4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1643050"/>
            <a:ext cx="1285884" cy="2250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581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Физ. минутка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9"/>
            <a:ext cx="8229600" cy="571504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Постарайтесь правильно выполнить движения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</p:txBody>
      </p:sp>
      <p:pic>
        <p:nvPicPr>
          <p:cNvPr id="8196" name="Picture 2" descr="MMj0356601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1928796" cy="20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 descr="MMj0303326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928802"/>
            <a:ext cx="2214578" cy="195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 descr="MMj0297041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214554"/>
            <a:ext cx="1576393" cy="157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58" y="5857892"/>
            <a:ext cx="239443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8" algn="ctr"/>
            <a:r>
              <a:rPr lang="ru-RU" sz="2000" b="1" dirty="0" smtClean="0">
                <a:solidFill>
                  <a:srgbClr val="002060"/>
                </a:solidFill>
              </a:rPr>
              <a:t>Хлопни в ладоши</a:t>
            </a:r>
          </a:p>
          <a:p>
            <a:endParaRPr lang="ru-RU" dirty="0"/>
          </a:p>
        </p:txBody>
      </p:sp>
      <p:pic>
        <p:nvPicPr>
          <p:cNvPr id="9" name="il_fi" descr="http://adalin.mospsy.ru/img4/ny_28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357694"/>
            <a:ext cx="2357454" cy="1515107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l_fi" descr="http://qbrushes.ru/wp-content/uploads/2009/11/Footprint_brushes_by_PeterPlastic.jpg"/>
          <p:cNvPicPr/>
          <p:nvPr/>
        </p:nvPicPr>
        <p:blipFill>
          <a:blip r:embed="rId6"/>
          <a:srcRect l="26380" t="35203" r="47517" b="39072"/>
          <a:stretch>
            <a:fillRect/>
          </a:stretch>
        </p:blipFill>
        <p:spPr bwMode="auto">
          <a:xfrm>
            <a:off x="3571868" y="4429132"/>
            <a:ext cx="2071702" cy="150019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3286116" y="5929330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Потопай ногами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2" name="rg_hi" descr="http://t0.gstatic.com/images?q=tbn:ANd9GcSjEquMMWMxhzVvSrDZuMziWAii6FCLKi2fcddWvA_dZ3O-XF22d9vptW50">
            <a:hlinkClick r:id="rId7" tgtFrame="_blank"/>
          </p:cNvPr>
          <p:cNvPicPr/>
          <p:nvPr/>
        </p:nvPicPr>
        <p:blipFill>
          <a:blip r:embed="rId8"/>
          <a:srcRect l="41754" t="-4050" r="267"/>
          <a:stretch>
            <a:fillRect/>
          </a:stretch>
        </p:blipFill>
        <p:spPr bwMode="auto">
          <a:xfrm>
            <a:off x="6572264" y="4071942"/>
            <a:ext cx="2143140" cy="204978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6089638" y="6143644"/>
            <a:ext cx="3054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Поднимите руки вверх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Заячьи дорожки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106489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Однажды спешил зайчонок домой, да вот беда – по пятам гнался за ним серый волк. Вот и пришлось ему бежать до ближайшего домика….</a:t>
            </a:r>
          </a:p>
          <a:p>
            <a:r>
              <a:rPr lang="ru-RU" dirty="0" smtClean="0"/>
              <a:t>А кто хозяин дома , мы сейчас узнаем.</a:t>
            </a:r>
            <a:endParaRPr lang="ru-RU" dirty="0"/>
          </a:p>
        </p:txBody>
      </p:sp>
      <p:pic>
        <p:nvPicPr>
          <p:cNvPr id="4" name="Рисунок 3" descr="mhtml:file://H:\Новая%20папка\открытый%20урок\Графические%20диктанты%20для%20младших%20школьников%20Модификация…%20%20Фестиваль%20«Открытый%20урок».mht!http://festival.1september.ru/articles/577781/img7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429132"/>
            <a:ext cx="23368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868" y="44291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Под кустами, под елками катится клубок с иголками </a:t>
            </a:r>
            <a:endParaRPr lang="ru-RU" dirty="0"/>
          </a:p>
        </p:txBody>
      </p:sp>
      <p:pic>
        <p:nvPicPr>
          <p:cNvPr id="2050" name="Picture 2" descr="F:\С НОУТБУКА\КАРТИНКИ, ФОН\картинки к проекту\картинки к проекту\рисунки\oc11-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786322"/>
            <a:ext cx="1668218" cy="1765297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3643306" y="2071678"/>
            <a:ext cx="1997399" cy="212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lum bright="-20000" contrast="30000"/>
          </a:blip>
          <a:srcRect/>
          <a:stretch>
            <a:fillRect/>
          </a:stretch>
        </p:blipFill>
        <p:spPr bwMode="auto">
          <a:xfrm>
            <a:off x="1000100" y="2071678"/>
            <a:ext cx="1643074" cy="215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 b="2101"/>
          <a:stretch>
            <a:fillRect/>
          </a:stretch>
        </p:blipFill>
        <p:spPr bwMode="auto">
          <a:xfrm>
            <a:off x="7000892" y="2000240"/>
            <a:ext cx="111587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 l="22629" t="4630" b="4320"/>
          <a:stretch>
            <a:fillRect/>
          </a:stretch>
        </p:blipFill>
        <p:spPr bwMode="auto">
          <a:xfrm>
            <a:off x="6143636" y="2000240"/>
            <a:ext cx="923916" cy="227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Игра «ПОЖАЛУЙСТА»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F:\С НОУТБУКА\КАРТИНКИ, ФОН\картинки к проекту\картинки к проекту\рисунки\oc11-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643050"/>
            <a:ext cx="3894158" cy="4120771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286380" y="4714884"/>
            <a:ext cx="3400420" cy="160971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«Поросята»</a:t>
            </a:r>
            <a:endParaRPr lang="ru-RU" sz="5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40000"/>
          </a:blip>
          <a:stretch>
            <a:fillRect/>
          </a:stretch>
        </p:blipFill>
        <p:spPr bwMode="auto">
          <a:xfrm>
            <a:off x="357158" y="1428736"/>
            <a:ext cx="8429684" cy="5175579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642910" y="1643050"/>
            <a:ext cx="785818" cy="5715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786182" y="1643050"/>
            <a:ext cx="785818" cy="5715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7786710" y="1714488"/>
            <a:ext cx="785818" cy="5715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643438" y="2643182"/>
            <a:ext cx="785818" cy="5715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7000892" y="2714620"/>
            <a:ext cx="785818" cy="5715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357290" y="3571876"/>
            <a:ext cx="785818" cy="5715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000364" y="3643314"/>
            <a:ext cx="785818" cy="5715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42910" y="4643446"/>
            <a:ext cx="785818" cy="5715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7000892" y="4786322"/>
            <a:ext cx="785818" cy="5715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929454" y="5786454"/>
            <a:ext cx="785818" cy="5715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357422" y="2285992"/>
            <a:ext cx="57150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929058" y="4357694"/>
            <a:ext cx="57150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42910" y="6357958"/>
            <a:ext cx="57150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417</TotalTime>
  <Words>299</Words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Развивающее занятие "Развиваем внимание и память" (1-й класс) </vt:lpstr>
      <vt:lpstr>Слайд 2</vt:lpstr>
      <vt:lpstr> Упражнение  «Мой любимый фрукт»   </vt:lpstr>
      <vt:lpstr>Разминка</vt:lpstr>
      <vt:lpstr>«Кто внимательный?»</vt:lpstr>
      <vt:lpstr>Физ. минутка </vt:lpstr>
      <vt:lpstr>Заячьи дорожки</vt:lpstr>
      <vt:lpstr>Игра «ПОЖАЛУЙСТА»</vt:lpstr>
      <vt:lpstr>«Поросята»</vt:lpstr>
      <vt:lpstr>Запретная цифра</vt:lpstr>
      <vt:lpstr>Рефлексия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Лина</cp:lastModifiedBy>
  <cp:revision>52</cp:revision>
  <dcterms:modified xsi:type="dcterms:W3CDTF">2011-01-28T14:35:37Z</dcterms:modified>
</cp:coreProperties>
</file>