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7" r:id="rId3"/>
    <p:sldId id="258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8269" autoAdjust="0"/>
  </p:normalViewPr>
  <p:slideViewPr>
    <p:cSldViewPr>
      <p:cViewPr varScale="1">
        <p:scale>
          <a:sx n="112" d="100"/>
          <a:sy n="112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A4AF8-5B2D-4C8E-A16F-954F056654E4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CBE1F-999B-479F-9C17-0474436E3E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5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BE1F-999B-479F-9C17-0474436E3E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BE1F-999B-479F-9C17-0474436E3E7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BE1F-999B-479F-9C17-0474436E3E7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BE1F-999B-479F-9C17-0474436E3E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BE1F-999B-479F-9C17-0474436E3E7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BE1F-999B-479F-9C17-0474436E3E7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BE1F-999B-479F-9C17-0474436E3E7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BE1F-999B-479F-9C17-0474436E3E7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8AD-6AB1-4AB6-B08E-3005305AEC3F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629A-0C46-4076-9D54-247FBEBA4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8AD-6AB1-4AB6-B08E-3005305AEC3F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629A-0C46-4076-9D54-247FBEBA4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8AD-6AB1-4AB6-B08E-3005305AEC3F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629A-0C46-4076-9D54-247FBEBA4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8AD-6AB1-4AB6-B08E-3005305AEC3F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629A-0C46-4076-9D54-247FBEBA4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8AD-6AB1-4AB6-B08E-3005305AEC3F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629A-0C46-4076-9D54-247FBEBA4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8AD-6AB1-4AB6-B08E-3005305AEC3F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629A-0C46-4076-9D54-247FBEBA4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8AD-6AB1-4AB6-B08E-3005305AEC3F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629A-0C46-4076-9D54-247FBEBA4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8AD-6AB1-4AB6-B08E-3005305AEC3F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629A-0C46-4076-9D54-247FBEBA4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8AD-6AB1-4AB6-B08E-3005305AEC3F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629A-0C46-4076-9D54-247FBEBA4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8AD-6AB1-4AB6-B08E-3005305AEC3F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629A-0C46-4076-9D54-247FBEBA4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48AD-6AB1-4AB6-B08E-3005305AEC3F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3629A-0C46-4076-9D54-247FBEBA4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48AD-6AB1-4AB6-B08E-3005305AEC3F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3629A-0C46-4076-9D54-247FBEBA4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5.jpeg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egetation-no-lege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1500174"/>
            <a:ext cx="8732512" cy="3929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571480"/>
            <a:ext cx="7634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Природная зона </a:t>
            </a:r>
            <a:r>
              <a:rPr lang="ru-RU" sz="2000" dirty="0" smtClean="0"/>
              <a:t>– это часть географического пояса с однородными </a:t>
            </a:r>
          </a:p>
          <a:p>
            <a:pPr algn="ctr"/>
            <a:r>
              <a:rPr lang="ru-RU" sz="2000" dirty="0" smtClean="0"/>
              <a:t>климатическими условиями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4929198"/>
            <a:ext cx="72152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89125"/>
            <a:r>
              <a:rPr lang="ru-RU" sz="2400" b="1" u="sng" dirty="0" smtClean="0">
                <a:solidFill>
                  <a:srgbClr val="0070C0"/>
                </a:solidFill>
              </a:rPr>
              <a:t>Природные зоны: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r>
              <a:rPr lang="ru-RU" sz="2000" dirty="0" smtClean="0">
                <a:latin typeface="Arial Unicode MS"/>
                <a:ea typeface="Arial Unicode MS"/>
                <a:cs typeface="Arial Unicode MS"/>
              </a:rPr>
              <a:t>⇨ </a:t>
            </a:r>
            <a:r>
              <a:rPr lang="ru-RU" sz="2000" dirty="0" smtClean="0"/>
              <a:t>Арктика;</a:t>
            </a:r>
            <a:r>
              <a:rPr lang="ru-RU" sz="2000" dirty="0" smtClean="0">
                <a:latin typeface="Arial Unicode MS"/>
                <a:ea typeface="Arial Unicode MS"/>
                <a:cs typeface="Arial Unicode MS"/>
              </a:rPr>
              <a:t> 		⇨ </a:t>
            </a:r>
            <a:r>
              <a:rPr lang="ru-RU" sz="2000" dirty="0" smtClean="0"/>
              <a:t>Степь;</a:t>
            </a:r>
          </a:p>
          <a:p>
            <a:r>
              <a:rPr lang="ru-RU" sz="2000" dirty="0" smtClean="0">
                <a:latin typeface="Arial Unicode MS"/>
                <a:ea typeface="Arial Unicode MS"/>
                <a:cs typeface="Arial Unicode MS"/>
              </a:rPr>
              <a:t>⇨ </a:t>
            </a:r>
            <a:r>
              <a:rPr lang="ru-RU" sz="2000" dirty="0" smtClean="0"/>
              <a:t>Тундра;		</a:t>
            </a:r>
            <a:r>
              <a:rPr lang="ru-RU" sz="2000" dirty="0" smtClean="0">
                <a:latin typeface="Arial Unicode MS"/>
                <a:ea typeface="Arial Unicode MS"/>
                <a:cs typeface="Arial Unicode MS"/>
              </a:rPr>
              <a:t>⇨ </a:t>
            </a:r>
            <a:r>
              <a:rPr lang="ru-RU" sz="2000" dirty="0" smtClean="0"/>
              <a:t>Смешанный широколиственный лес;</a:t>
            </a:r>
          </a:p>
          <a:p>
            <a:r>
              <a:rPr lang="ru-RU" sz="2000" dirty="0" smtClean="0">
                <a:latin typeface="Arial Unicode MS"/>
                <a:ea typeface="Arial Unicode MS"/>
                <a:cs typeface="Arial Unicode MS"/>
              </a:rPr>
              <a:t>⇨ </a:t>
            </a:r>
            <a:r>
              <a:rPr lang="ru-RU" sz="2000" dirty="0" smtClean="0"/>
              <a:t>Тайга;			</a:t>
            </a:r>
            <a:r>
              <a:rPr lang="ru-RU" sz="2000" dirty="0" smtClean="0">
                <a:latin typeface="Arial Unicode MS"/>
                <a:ea typeface="Arial Unicode MS"/>
                <a:cs typeface="Arial Unicode MS"/>
              </a:rPr>
              <a:t>⇨ </a:t>
            </a:r>
            <a:r>
              <a:rPr lang="ru-RU" sz="2000" dirty="0" smtClean="0"/>
              <a:t>Пустыня.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13432108_space_earth_004702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арк пустыня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42852"/>
            <a:ext cx="2714644" cy="1811055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75026" y="1428736"/>
            <a:ext cx="1096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Арктика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362719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2357430"/>
            <a:ext cx="2714644" cy="2035983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00100" y="3857628"/>
            <a:ext cx="975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Тундра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47333592_tayga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4643446"/>
            <a:ext cx="2643206" cy="2055826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747130" y="6215082"/>
            <a:ext cx="78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Тайга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10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72198" y="142852"/>
            <a:ext cx="2571736" cy="1928802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143636" y="1000108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Смешанные и широколиственные леса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17_064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44008" y="2428868"/>
            <a:ext cx="3109496" cy="2071702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8286808" cy="4071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285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Природные зоны</a:t>
            </a:r>
          </a:p>
        </p:txBody>
      </p:sp>
      <p:pic>
        <p:nvPicPr>
          <p:cNvPr id="18" name="Рисунок 17" descr="1397916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29256" y="4695855"/>
            <a:ext cx="2784898" cy="1947855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6357950" y="6143644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Пустыня</a:t>
            </a:r>
            <a:endParaRPr lang="ru-RU" sz="2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768" y="3967467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Степи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рк пустыня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00166" y="159229"/>
            <a:ext cx="6000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Арктика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Рисунок 6" descr="арк пустыня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5402570"/>
            <a:ext cx="1785950" cy="138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арк пустыня7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4"/>
            <a:ext cx="1904986" cy="142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рк пустыня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5048" y="4895973"/>
            <a:ext cx="1687546" cy="181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arctic3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143116"/>
            <a:ext cx="1404937" cy="192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Морж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4280770"/>
            <a:ext cx="3429024" cy="257722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1" name="Рисунок 10" descr="Scan010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62750" y="0"/>
            <a:ext cx="2381250" cy="308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2976" y="1295090"/>
          <a:ext cx="6096000" cy="3479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Условия неживой природы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Живые организмы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Круглый год здесь преобладает арктический воздух.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Средние температуры июля 4-2°С.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Относительная влажность воздуха очень велика — 85%. 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Осадков выпадает 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400-200 мм.</a:t>
                      </a:r>
                      <a:endParaRPr lang="ru-RU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kern="120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Растительный мир: </a:t>
                      </a:r>
                      <a:r>
                        <a:rPr lang="ru-RU" sz="1800" b="1" kern="120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Лишайники, мхи, водоросли.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полярный мак, звездчатка, мятлик.</a:t>
                      </a:r>
                    </a:p>
                    <a:p>
                      <a:pPr algn="ctr"/>
                      <a:r>
                        <a:rPr lang="ru-RU" sz="1800" b="1" u="sng" kern="120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Животный мир</a:t>
                      </a:r>
                      <a:r>
                        <a:rPr lang="ru-RU" sz="1800" b="1" kern="120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: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 морж, белый медведь, морской котик, белая куропатка и полярная белые чайки, гаги, лемминг, песец, северный олень .</a:t>
                      </a:r>
                      <a:endParaRPr lang="ru-RU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2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142852"/>
            <a:ext cx="6000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Тундра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0603151028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3122" y="4859102"/>
            <a:ext cx="3099472" cy="192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0222_tundra_e344e_5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71462"/>
            <a:ext cx="190501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тундр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62826" y="71414"/>
            <a:ext cx="1881174" cy="1410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Северный олень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662389"/>
            <a:ext cx="4429156" cy="3301522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3388" y="1285860"/>
          <a:ext cx="6096000" cy="3205480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50196"/>
                  </a:srgb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Условия неживой природы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Живые организмы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Зона холода, сильных ветров, большой облачности, полярной ночи и полярного дня. 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Зима продолжительная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(5-6 месяцев) и холодная (до−50° С). Лето также относительно холодное, средняя температура июня около 12° С. </a:t>
                      </a:r>
                      <a:endParaRPr lang="ru-RU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Растительный мир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Мхи и лишайники, на фоне которых развиваются низкорослые цветковые растения - травы, кустарнички и кустарники - карликовая березка и ивы.</a:t>
                      </a:r>
                    </a:p>
                    <a:p>
                      <a:pPr algn="ctr"/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Животный мир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северные олени,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белый медведь, песец, лемминг</a:t>
                      </a: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Scan01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00826" y="1456761"/>
            <a:ext cx="2667002" cy="3472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708271096.jpg"/>
          <p:cNvPicPr>
            <a:picLocks noChangeAspect="1"/>
          </p:cNvPicPr>
          <p:nvPr/>
        </p:nvPicPr>
        <p:blipFill>
          <a:blip r:embed="rId3" cstate="print"/>
          <a:srcRect r="100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9844" y="373543"/>
            <a:ext cx="1497974" cy="76944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152400" sx="128000" sy="128000" algn="ctr" rotWithShape="0">
                    <a:schemeClr val="bg1"/>
                  </a:outerShdw>
                </a:effectLst>
              </a:rPr>
              <a:t>Тайга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152400" sx="128000" sy="128000" algn="ctr" rotWithShape="0">
                  <a:schemeClr val="bg1"/>
                </a:outerShdw>
              </a:effectLst>
            </a:endParaRPr>
          </a:p>
        </p:txBody>
      </p:sp>
      <p:pic>
        <p:nvPicPr>
          <p:cNvPr id="7" name="Рисунок 6" descr="tigr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71414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RK_Bear-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2500306"/>
            <a:ext cx="1335919" cy="1835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ns042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04140" y="5133461"/>
            <a:ext cx="1739892" cy="172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4c7b8d9d33e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7276" y="0"/>
            <a:ext cx="2136724" cy="1504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moose_in_lake.jpg"/>
          <p:cNvPicPr>
            <a:picLocks noChangeAspect="1"/>
          </p:cNvPicPr>
          <p:nvPr/>
        </p:nvPicPr>
        <p:blipFill>
          <a:blip r:embed="rId8" cstate="print"/>
          <a:srcRect l="15266" r="13494" b="23671"/>
          <a:stretch>
            <a:fillRect/>
          </a:stretch>
        </p:blipFill>
        <p:spPr>
          <a:xfrm>
            <a:off x="3786182" y="5327210"/>
            <a:ext cx="2143140" cy="153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Рыс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3" y="3429000"/>
            <a:ext cx="3781523" cy="3357586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85918" y="1357298"/>
          <a:ext cx="6096000" cy="4851400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34902"/>
                  </a:srgb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Условия неживой природы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Живые организмы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Климат тайги характеризуется сравнительно теплым и довольно влажным летом и прохладной, а местами холодной зимой. Среднее годовое количество осадков от 300 до 600 мм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(в Восточной Сибири снижается даже до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150— 200 мм). 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Температура воздуха летом нередко превышает +30 °С; зимой морозы достигают 30... 50°С.</a:t>
                      </a:r>
                      <a:endParaRPr lang="ru-RU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Растительный мир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Тайга — полоса сурового хвойного леса, состоящего из высокоствольных пород ели, сосны, лиственницы, кедра и пихты с примесью березы, осины, ольхи, а на востоке Сибири — благовонного тополя. Тайга составляет почти 90% площади всей лесной зоны, которая занимает более 1/3 территории России. </a:t>
                      </a:r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Животный мир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: рысь, тигр, лиса, медведь,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лось, олень. </a:t>
                      </a:r>
                      <a:endParaRPr lang="ru-RU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5072075"/>
            <a:ext cx="2344787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otussu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71414"/>
            <a:ext cx="2126720" cy="179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40-7.jpg"/>
          <p:cNvPicPr>
            <a:picLocks noChangeAspect="1"/>
          </p:cNvPicPr>
          <p:nvPr/>
        </p:nvPicPr>
        <p:blipFill>
          <a:blip r:embed="rId6" cstate="print"/>
          <a:srcRect t="17558" b="17175"/>
          <a:stretch>
            <a:fillRect/>
          </a:stretch>
        </p:blipFill>
        <p:spPr>
          <a:xfrm>
            <a:off x="6429388" y="5076056"/>
            <a:ext cx="2714644" cy="178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843730"/>
          <a:ext cx="6096000" cy="3205480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45098"/>
                  </a:srgb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Условия неживой природы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Живые организмы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Климат с холодной снежной зимой, теплым летом. Количество осадков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(400-1000 мм в год) ненамного превосходит испаряемость.</a:t>
                      </a:r>
                    </a:p>
                    <a:p>
                      <a:pPr algn="ctr"/>
                      <a:endParaRPr lang="ru-RU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Растительный мир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Леса - главным образом хвойно-широколиственные на дерново-подзолистых почвах, в более континентальных районах - хвойно-мелколиственные.</a:t>
                      </a:r>
                    </a:p>
                    <a:p>
                      <a:pPr algn="ctr"/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Животный мир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кабан, сова,</a:t>
                      </a: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ежи, волки, зайцы, лисы.</a:t>
                      </a:r>
                      <a:endParaRPr lang="ru-RU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125062"/>
            <a:ext cx="6357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Смешанные и широколиственные леса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 descr="Желуди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5791333"/>
            <a:ext cx="1536508" cy="106666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0" name="Рисунок 9" descr="Кабан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143380"/>
            <a:ext cx="3826759" cy="311118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_064.jpg"/>
          <p:cNvPicPr>
            <a:picLocks noChangeAspect="1"/>
          </p:cNvPicPr>
          <p:nvPr/>
        </p:nvPicPr>
        <p:blipFill>
          <a:blip r:embed="rId3" cstate="print"/>
          <a:srcRect r="11166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60" y="642918"/>
            <a:ext cx="1928826" cy="76944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Степь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122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5429264"/>
            <a:ext cx="2145249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10" y="0"/>
            <a:ext cx="3929090" cy="214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oturnix_coturnix-4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656520" cy="1904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0" y="2126636"/>
          <a:ext cx="6096000" cy="4302760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50196"/>
                  </a:srgb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Условия неживой природы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Живые организмы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Жаркое лето и холодная зима. Один зимний месяц имеет среднюю температуру ниже 0° С,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а средняя температура самого теплого летнего месяца превышает 21° С. Средняя годовая сумма осадков обычно менее 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500 мм, но более 250 мм. Отличается от климата пустынь более резкими перепадами температуры дня и ночи. </a:t>
                      </a:r>
                      <a:endParaRPr lang="ru-RU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Растительный мир: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Характерная черта степи — безлесье огромных равнин, покрытых богатой травянистой растительностью. Травы, образующие сомкнутый или почти сомкнутый ковёр: </a:t>
                      </a:r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ковыль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типчак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, тонконог, </a:t>
                      </a:r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мятлик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, овсец.</a:t>
                      </a:r>
                    </a:p>
                    <a:p>
                      <a:pPr algn="ctr"/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i="0" u="sng" kern="1200" baseline="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Животный мир:</a:t>
                      </a:r>
                    </a:p>
                    <a:p>
                      <a:pPr algn="ctr"/>
                      <a:r>
                        <a:rPr lang="ru-RU" b="1" baseline="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суслик,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ж</a:t>
                      </a:r>
                      <a:r>
                        <a:rPr lang="ru-RU" b="1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аворонок,</a:t>
                      </a:r>
                      <a:r>
                        <a:rPr lang="ru-RU" b="1" baseline="0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 заяц русак, дрофа, хомяк, дикие лошади.</a:t>
                      </a:r>
                      <a:endParaRPr lang="ru-RU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Сусли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438" y="2428868"/>
            <a:ext cx="1571604" cy="469893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97916.jpg"/>
          <p:cNvPicPr>
            <a:picLocks noChangeAspect="1"/>
          </p:cNvPicPr>
          <p:nvPr/>
        </p:nvPicPr>
        <p:blipFill>
          <a:blip r:embed="rId3" cstate="print"/>
          <a:srcRect l="3371" t="2083" r="531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-24"/>
            <a:ext cx="4321999" cy="1081980"/>
          </a:xfrm>
          <a:prstGeom prst="ellipse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Пустыня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9685395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614871"/>
            <a:ext cx="2803912" cy="2243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can01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1" y="71414"/>
            <a:ext cx="2500331" cy="317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can01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3370444"/>
            <a:ext cx="2473461" cy="348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928670"/>
          <a:ext cx="6357982" cy="3214710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50196"/>
                  </a:srgb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{B301B821-A1FF-4177-AEE7-76D212191A09}</a:tableStyleId>
              </a:tblPr>
              <a:tblGrid>
                <a:gridCol w="3178991"/>
                <a:gridCol w="3178991"/>
              </a:tblGrid>
              <a:tr h="4067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Условия неживой природы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Живые организмы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996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 Климат пустынь отличается продолжительным жарким и сухим летом с очень высокой средней температурой воздуха, низкой влажностью, интенсивной солнечной радиацией.</a:t>
                      </a:r>
                      <a:endParaRPr lang="ru-RU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Растительный мир:</a:t>
                      </a:r>
                    </a:p>
                    <a:p>
                      <a:pPr algn="ctr"/>
                      <a:r>
                        <a:rPr lang="ru-RU" b="1" dirty="0" smtClean="0"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Суккуленты,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саксаул белый, гусиный лук, верблюжья колючка.</a:t>
                      </a:r>
                    </a:p>
                    <a:p>
                      <a:pPr algn="ctr"/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Животный мир: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верблюды, черепахи, шакалы, гиены, дикобразы.</a:t>
                      </a:r>
                      <a:endParaRPr lang="ru-RU" b="1" dirty="0">
                        <a:effectLst>
                          <a:glow rad="228600">
                            <a:schemeClr val="bg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Верблюд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000760" y="2982143"/>
            <a:ext cx="3143237" cy="394731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490</Words>
  <Application>Microsoft Office PowerPoint</Application>
  <PresentationFormat>Экран (4:3)</PresentationFormat>
  <Paragraphs>80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</dc:title>
  <dc:creator>admin</dc:creator>
  <cp:lastModifiedBy>admin</cp:lastModifiedBy>
  <cp:revision>125</cp:revision>
  <dcterms:created xsi:type="dcterms:W3CDTF">2010-03-23T14:26:17Z</dcterms:created>
  <dcterms:modified xsi:type="dcterms:W3CDTF">2011-01-30T18:15:37Z</dcterms:modified>
</cp:coreProperties>
</file>