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57" r:id="rId5"/>
    <p:sldId id="260" r:id="rId6"/>
    <p:sldId id="258" r:id="rId7"/>
    <p:sldId id="270" r:id="rId8"/>
    <p:sldId id="265" r:id="rId9"/>
    <p:sldId id="267" r:id="rId10"/>
    <p:sldId id="269" r:id="rId11"/>
    <p:sldId id="266" r:id="rId12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CC"/>
    <a:srgbClr val="CCFF99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0" y="-20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97D6-7434-4BFE-B2CF-0A131D45E8C8}" type="datetimeFigureOut">
              <a:rPr lang="ru-RU" smtClean="0"/>
              <a:pPr/>
              <a:t>30.12.2010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16EF-8E68-40B1-922E-53216DCA7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97D6-7434-4BFE-B2CF-0A131D45E8C8}" type="datetimeFigureOut">
              <a:rPr lang="ru-RU" smtClean="0"/>
              <a:pPr/>
              <a:t>30.12.2010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16EF-8E68-40B1-922E-53216DCA7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97D6-7434-4BFE-B2CF-0A131D45E8C8}" type="datetimeFigureOut">
              <a:rPr lang="ru-RU" smtClean="0"/>
              <a:pPr/>
              <a:t>30.12.2010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16EF-8E68-40B1-922E-53216DCA7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9740900" y="3048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906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8496" y="6391657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85900" y="2819400"/>
            <a:ext cx="69342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97D6-7434-4BFE-B2CF-0A131D45E8C8}" type="datetimeFigureOut">
              <a:rPr lang="ru-RU" smtClean="0"/>
              <a:pPr/>
              <a:t>30.12.2010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68402" y="2420112"/>
            <a:ext cx="956919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65100" y="152400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622800" y="2115312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725162" y="2209800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705350" y="2199451"/>
            <a:ext cx="4953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D416EF-8E68-40B1-922E-53216DCA7D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742950" y="381000"/>
            <a:ext cx="84201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97D6-7434-4BFE-B2CF-0A131D45E8C8}" type="datetimeFigureOut">
              <a:rPr lang="ru-RU" smtClean="0"/>
              <a:pPr/>
              <a:t>30.12.2010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725162" y="1026373"/>
            <a:ext cx="495300" cy="441325"/>
          </a:xfrm>
        </p:spPr>
        <p:txBody>
          <a:bodyPr/>
          <a:lstStyle/>
          <a:p>
            <a:fld id="{38D416EF-8E68-40B1-922E-53216DCA7D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26898" y="1527048"/>
            <a:ext cx="921258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9740900" y="1905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65100" y="2286000"/>
            <a:ext cx="9569196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68402" y="142352"/>
            <a:ext cx="9569196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82461" y="2743200"/>
            <a:ext cx="7020189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58496" y="6391657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65100" y="152400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97D6-7434-4BFE-B2CF-0A131D45E8C8}" type="datetimeFigureOut">
              <a:rPr lang="ru-RU" smtClean="0"/>
              <a:pPr/>
              <a:t>30.12.2010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65100" y="2438400"/>
            <a:ext cx="956919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622800" y="2115312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725162" y="2209800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705350" y="2199451"/>
            <a:ext cx="4953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D416EF-8E68-40B1-922E-53216DCA7D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533400"/>
            <a:ext cx="84201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6898" y="228600"/>
            <a:ext cx="92456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3800" y="6409944"/>
            <a:ext cx="3298698" cy="365760"/>
          </a:xfrm>
        </p:spPr>
        <p:txBody>
          <a:bodyPr/>
          <a:lstStyle/>
          <a:p>
            <a:fld id="{F1B997D6-7434-4BFE-B2CF-0A131D45E8C8}" type="datetimeFigureOut">
              <a:rPr lang="ru-RU" smtClean="0"/>
              <a:pPr/>
              <a:t>30.12.2010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16EF-8E68-40B1-922E-53216DCA7D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943337" y="1575653"/>
            <a:ext cx="9664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26898" y="1371600"/>
            <a:ext cx="437515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5200650" y="1371600"/>
            <a:ext cx="437515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953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906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65100" y="1371600"/>
            <a:ext cx="9569196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58083" y="6391656"/>
            <a:ext cx="9569196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6898" y="1524000"/>
            <a:ext cx="4376870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190608" y="1524000"/>
            <a:ext cx="4378590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97D6-7434-4BFE-B2CF-0A131D45E8C8}" type="datetimeFigureOut">
              <a:rPr lang="ru-RU" smtClean="0"/>
              <a:pPr/>
              <a:t>30.12.2010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30200" y="6409944"/>
            <a:ext cx="387985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65100" y="1280160"/>
            <a:ext cx="956919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65100" y="155448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26898" y="2471383"/>
            <a:ext cx="4378452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5200650" y="2471383"/>
            <a:ext cx="437515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622800" y="956036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725162" y="1050524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705350" y="1042417"/>
            <a:ext cx="495300" cy="441325"/>
          </a:xfrm>
        </p:spPr>
        <p:txBody>
          <a:bodyPr/>
          <a:lstStyle>
            <a:lvl1pPr algn="ctr">
              <a:defRPr/>
            </a:lvl1pPr>
          </a:lstStyle>
          <a:p>
            <a:fld id="{38D416EF-8E68-40B1-922E-53216DCA7D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97D6-7434-4BFE-B2CF-0A131D45E8C8}" type="datetimeFigureOut">
              <a:rPr lang="ru-RU" smtClean="0"/>
              <a:pPr/>
              <a:t>30.12.2010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705350" y="1036021"/>
            <a:ext cx="495300" cy="441325"/>
          </a:xfrm>
        </p:spPr>
        <p:txBody>
          <a:bodyPr/>
          <a:lstStyle/>
          <a:p>
            <a:fld id="{38D416EF-8E68-40B1-922E-53216DCA7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906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8496" y="6391657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65100" y="158496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97D6-7434-4BFE-B2CF-0A131D45E8C8}" type="datetimeFigureOut">
              <a:rPr lang="ru-RU" smtClean="0"/>
              <a:pPr/>
              <a:t>30.12.2010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622800" y="6324600"/>
            <a:ext cx="6604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D416EF-8E68-40B1-922E-53216DCA7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65100" y="152400"/>
            <a:ext cx="9569196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906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65100" y="609600"/>
            <a:ext cx="29718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750" y="914400"/>
            <a:ext cx="255905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2750" y="1981201"/>
            <a:ext cx="255905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65100" y="152400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65100" y="533400"/>
            <a:ext cx="956919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384550" y="685800"/>
            <a:ext cx="61087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403350" y="228600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505712" y="323088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85900" y="312739"/>
            <a:ext cx="4953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D416EF-8E68-40B1-922E-53216DCA7D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61798" y="6388386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97D6-7434-4BFE-B2CF-0A131D45E8C8}" type="datetimeFigureOut">
              <a:rPr lang="ru-RU" smtClean="0"/>
              <a:pPr/>
              <a:t>30.12.2010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6898" y="6410848"/>
            <a:ext cx="366522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97D6-7434-4BFE-B2CF-0A131D45E8C8}" type="datetimeFigureOut">
              <a:rPr lang="ru-RU" smtClean="0"/>
              <a:pPr/>
              <a:t>30.12.2010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16EF-8E68-40B1-922E-53216DCA7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65100" y="533400"/>
            <a:ext cx="956919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65100" y="152400"/>
            <a:ext cx="9569196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65100" y="609600"/>
            <a:ext cx="29718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65100" y="155448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403350" y="228600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505712" y="323088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85900" y="312739"/>
            <a:ext cx="495300" cy="441325"/>
          </a:xfrm>
        </p:spPr>
        <p:txBody>
          <a:bodyPr/>
          <a:lstStyle/>
          <a:p>
            <a:fld id="{38D416EF-8E68-40B1-922E-53216DCA7D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0406" y="5029200"/>
            <a:ext cx="635635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250406" y="609600"/>
            <a:ext cx="635635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2750" y="990600"/>
            <a:ext cx="26416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61798" y="6388386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0498" y="6404984"/>
            <a:ext cx="3298698" cy="365760"/>
          </a:xfrm>
        </p:spPr>
        <p:txBody>
          <a:bodyPr/>
          <a:lstStyle/>
          <a:p>
            <a:fld id="{F1B997D6-7434-4BFE-B2CF-0A131D45E8C8}" type="datetimeFigureOut">
              <a:rPr lang="ru-RU" smtClean="0"/>
              <a:pPr/>
              <a:t>30.12.2010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6898" y="6410848"/>
            <a:ext cx="3883152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97D6-7434-4BFE-B2CF-0A131D45E8C8}" type="datetimeFigureOut">
              <a:rPr lang="ru-RU" smtClean="0"/>
              <a:pPr/>
              <a:t>30.12.2010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16EF-8E68-40B1-922E-53216DCA7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594600" y="0"/>
            <a:ext cx="2311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906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8496" y="6391657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65100" y="155448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617212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7409688" y="2925763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7512050" y="3020251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492238" y="3009902"/>
            <a:ext cx="495300" cy="441325"/>
          </a:xfrm>
        </p:spPr>
        <p:txBody>
          <a:bodyPr/>
          <a:lstStyle/>
          <a:p>
            <a:fld id="{38D416EF-8E68-40B1-922E-53216DCA7D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30200" y="304800"/>
            <a:ext cx="70993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97D6-7434-4BFE-B2CF-0A131D45E8C8}" type="datetimeFigureOut">
              <a:rPr lang="ru-RU" smtClean="0"/>
              <a:pPr/>
              <a:t>30.12.2010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007350" y="304802"/>
            <a:ext cx="156845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97D6-7434-4BFE-B2CF-0A131D45E8C8}" type="datetimeFigureOut">
              <a:rPr lang="ru-RU" smtClean="0"/>
              <a:pPr/>
              <a:t>30.12.2010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16EF-8E68-40B1-922E-53216DCA7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97D6-7434-4BFE-B2CF-0A131D45E8C8}" type="datetimeFigureOut">
              <a:rPr lang="ru-RU" smtClean="0"/>
              <a:pPr/>
              <a:t>30.12.2010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16EF-8E68-40B1-922E-53216DCA7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97D6-7434-4BFE-B2CF-0A131D45E8C8}" type="datetimeFigureOut">
              <a:rPr lang="ru-RU" smtClean="0"/>
              <a:pPr/>
              <a:t>30.12.2010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16EF-8E68-40B1-922E-53216DCA7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97D6-7434-4BFE-B2CF-0A131D45E8C8}" type="datetimeFigureOut">
              <a:rPr lang="ru-RU" smtClean="0"/>
              <a:pPr/>
              <a:t>30.12.2010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16EF-8E68-40B1-922E-53216DCA7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97D6-7434-4BFE-B2CF-0A131D45E8C8}" type="datetimeFigureOut">
              <a:rPr lang="ru-RU" smtClean="0"/>
              <a:pPr/>
              <a:t>30.12.2010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16EF-8E68-40B1-922E-53216DCA7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97D6-7434-4BFE-B2CF-0A131D45E8C8}" type="datetimeFigureOut">
              <a:rPr lang="ru-RU" smtClean="0"/>
              <a:pPr/>
              <a:t>30.12.2010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16EF-8E68-40B1-922E-53216DCA7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97D6-7434-4BFE-B2CF-0A131D45E8C8}" type="datetimeFigureOut">
              <a:rPr lang="ru-RU" smtClean="0"/>
              <a:pPr/>
              <a:t>30.12.2010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16EF-8E68-40B1-922E-53216DCA7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997D6-7434-4BFE-B2CF-0A131D45E8C8}" type="datetimeFigureOut">
              <a:rPr lang="ru-RU" smtClean="0"/>
              <a:pPr/>
              <a:t>30.12.2010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416EF-8E68-40B1-922E-53216DCA7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9906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61798" y="6388386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273800" y="6404984"/>
            <a:ext cx="3298698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1B997D6-7434-4BFE-B2CF-0A131D45E8C8}" type="datetimeFigureOut">
              <a:rPr lang="ru-RU" smtClean="0"/>
              <a:pPr/>
              <a:t>30.12.2010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30200" y="6410848"/>
            <a:ext cx="387985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65100" y="155448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65100" y="1276743"/>
            <a:ext cx="956919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622800" y="956036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725162" y="1050524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705350" y="1040175"/>
            <a:ext cx="4953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D416EF-8E68-40B1-922E-53216DCA7D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26898" y="228600"/>
            <a:ext cx="92456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26898" y="1524000"/>
            <a:ext cx="92456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jpeg"/><Relationship Id="rId7" Type="http://schemas.openxmlformats.org/officeDocument/2006/relationships/image" Target="../media/image8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0.gif"/><Relationship Id="rId4" Type="http://schemas.openxmlformats.org/officeDocument/2006/relationships/image" Target="../media/image19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3.gif"/><Relationship Id="rId7" Type="http://schemas.openxmlformats.org/officeDocument/2006/relationships/image" Target="../media/image26.jpeg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5.png"/><Relationship Id="rId5" Type="http://schemas.openxmlformats.org/officeDocument/2006/relationships/image" Target="../media/image24.jpeg"/><Relationship Id="rId4" Type="http://schemas.openxmlformats.org/officeDocument/2006/relationships/image" Target="../media/image1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uleymanovaTS\Мои документы\Рисунки\Рисуночки\home2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12" y="285728"/>
            <a:ext cx="1702606" cy="1571636"/>
          </a:xfrm>
          <a:prstGeom prst="rect">
            <a:avLst/>
          </a:prstGeom>
          <a:noFill/>
        </p:spPr>
      </p:pic>
      <p:pic>
        <p:nvPicPr>
          <p:cNvPr id="1027" name="Picture 3" descr="C:\Documents and Settings\SuleymanovaTS\Мои документы\Рисунки\Рисуночки\ель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94738" y="4143381"/>
            <a:ext cx="1393041" cy="1962243"/>
          </a:xfrm>
          <a:prstGeom prst="rect">
            <a:avLst/>
          </a:prstGeom>
          <a:noFill/>
        </p:spPr>
      </p:pic>
      <p:pic>
        <p:nvPicPr>
          <p:cNvPr id="1028" name="Picture 4" descr="C:\Documents and Settings\SuleymanovaTS\Мои документы\Рисунки\ри\IMG4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2139" y="4429132"/>
            <a:ext cx="2438646" cy="1500198"/>
          </a:xfrm>
          <a:prstGeom prst="rect">
            <a:avLst/>
          </a:prstGeom>
          <a:noFill/>
        </p:spPr>
      </p:pic>
      <p:pic>
        <p:nvPicPr>
          <p:cNvPr id="1029" name="Picture 5" descr="C:\Documents and Settings\SuleymanovaTS\Мои документы\Рисунки\Рисуночки\рисунки в самый умный\i11.gif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36403">
            <a:off x="2845282" y="993197"/>
            <a:ext cx="1656108" cy="1066801"/>
          </a:xfrm>
          <a:prstGeom prst="rect">
            <a:avLst/>
          </a:prstGeom>
          <a:noFill/>
        </p:spPr>
      </p:pic>
      <p:pic>
        <p:nvPicPr>
          <p:cNvPr id="1030" name="Picture 6" descr="C:\Documents and Settings\SuleymanovaTS\Мои документы\Рисунки\Рисуночки\рисунки в самый умный\a53.gif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82568" y="4572009"/>
            <a:ext cx="1238259" cy="1650333"/>
          </a:xfrm>
          <a:prstGeom prst="rect">
            <a:avLst/>
          </a:prstGeom>
          <a:noFill/>
        </p:spPr>
      </p:pic>
      <p:pic>
        <p:nvPicPr>
          <p:cNvPr id="1031" name="Picture 7" descr="C:\Documents and Settings\SuleymanovaTS\Мои документы\Рисунки\Рисуночки\рисунки в самый умный\o8.gif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91258" y="357166"/>
            <a:ext cx="1625215" cy="1425188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083442" y="2571744"/>
            <a:ext cx="928694" cy="714380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012136" y="2571744"/>
            <a:ext cx="928694" cy="714380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940830" y="2571744"/>
            <a:ext cx="928694" cy="714380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869524" y="2571744"/>
            <a:ext cx="928694" cy="714380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798218" y="2571744"/>
            <a:ext cx="928694" cy="714380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726912" y="2571744"/>
            <a:ext cx="928694" cy="714380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655606" y="2571744"/>
            <a:ext cx="928694" cy="714380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584300" y="2571744"/>
            <a:ext cx="928694" cy="714380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 rot="16200000" flipH="1">
            <a:off x="1142973" y="2095491"/>
            <a:ext cx="500066" cy="30956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3164073" y="2104421"/>
            <a:ext cx="714380" cy="7739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5950157" y="2027031"/>
            <a:ext cx="714381" cy="23217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 flipH="1" flipV="1">
            <a:off x="1577555" y="3619502"/>
            <a:ext cx="714380" cy="61912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 flipH="1" flipV="1">
            <a:off x="3753437" y="3771307"/>
            <a:ext cx="928694" cy="3869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16200000" flipV="1">
            <a:off x="4917281" y="3839768"/>
            <a:ext cx="1000132" cy="46434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3" name="Picture 9" descr="C:\Documents and Settings\SuleymanovaTS\Мои документы\Рисунки\Рисуночки\home41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84300" y="4071943"/>
            <a:ext cx="1841294" cy="2133611"/>
          </a:xfrm>
          <a:prstGeom prst="rect">
            <a:avLst/>
          </a:prstGeom>
          <a:noFill/>
        </p:spPr>
      </p:pic>
      <p:cxnSp>
        <p:nvCxnSpPr>
          <p:cNvPr id="58" name="Прямая со стрелкой 57"/>
          <p:cNvCxnSpPr/>
          <p:nvPr/>
        </p:nvCxnSpPr>
        <p:spPr>
          <a:xfrm rot="16200000" flipV="1">
            <a:off x="7006843" y="3911207"/>
            <a:ext cx="1000132" cy="46434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5" name="Picture 11" descr="C:\Documents and Settings\SuleymanovaTS\Мои документы\Рисунки\Рисуночки\ежик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32301" y="1714489"/>
            <a:ext cx="1173700" cy="604769"/>
          </a:xfrm>
          <a:prstGeom prst="rect">
            <a:avLst/>
          </a:prstGeom>
          <a:noFill/>
        </p:spPr>
      </p:pic>
      <p:pic>
        <p:nvPicPr>
          <p:cNvPr id="1036" name="Picture 12" descr="C:\Documents and Settings\SuleymanovaTS\Мои документы\Рисунки\Рисуночки\Рисунок1.jp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7505" y="1285860"/>
            <a:ext cx="878862" cy="1117600"/>
          </a:xfrm>
          <a:prstGeom prst="rect">
            <a:avLst/>
          </a:prstGeom>
          <a:noFill/>
        </p:spPr>
      </p:pic>
      <p:cxnSp>
        <p:nvCxnSpPr>
          <p:cNvPr id="62" name="Прямая со стрелкой 61"/>
          <p:cNvCxnSpPr/>
          <p:nvPr/>
        </p:nvCxnSpPr>
        <p:spPr>
          <a:xfrm rot="5400000">
            <a:off x="8533831" y="2485422"/>
            <a:ext cx="500066" cy="38695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238225" y="2500307"/>
            <a:ext cx="5982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Д</a:t>
            </a:r>
            <a:endParaRPr lang="ru-RU" sz="48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5030391" y="2500307"/>
            <a:ext cx="4844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Е</a:t>
            </a:r>
            <a:endParaRPr lang="ru-RU" sz="48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7816473" y="2500307"/>
            <a:ext cx="4844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Е</a:t>
            </a:r>
            <a:endParaRPr lang="ru-RU" sz="48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2244309" y="2500307"/>
            <a:ext cx="529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В</a:t>
            </a:r>
            <a:endParaRPr lang="ru-RU" sz="48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3173004" y="2500307"/>
            <a:ext cx="5854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И</a:t>
            </a:r>
            <a:endParaRPr lang="ru-RU" sz="48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4024306" y="2500307"/>
            <a:ext cx="6976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Ж</a:t>
            </a:r>
            <a:endParaRPr lang="ru-RU" sz="48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5881695" y="2500307"/>
            <a:ext cx="5725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Н</a:t>
            </a:r>
            <a:endParaRPr lang="ru-RU" sz="48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6810388" y="2500307"/>
            <a:ext cx="5854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И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 flipH="1">
            <a:off x="282045" y="201613"/>
            <a:ext cx="21170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>
                <a:latin typeface="Arial Black" pitchFamily="34" charset="0"/>
              </a:rPr>
              <a:t>№ 497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386954" y="1000126"/>
            <a:ext cx="68040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latin typeface="Constantia" pitchFamily="18" charset="0"/>
              </a:rPr>
              <a:t>Составьте задачи по таблице: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239971" y="2000250"/>
            <a:ext cx="75068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239971" y="2784475"/>
            <a:ext cx="75068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239971" y="3570289"/>
            <a:ext cx="750689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239971" y="4357689"/>
            <a:ext cx="750689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239971" y="5143500"/>
            <a:ext cx="75068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-332515" y="3571015"/>
            <a:ext cx="3143250" cy="1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2221376" y="3571016"/>
            <a:ext cx="3143250" cy="1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697876" y="3571016"/>
            <a:ext cx="3143250" cy="1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7174376" y="3571016"/>
            <a:ext cx="3143250" cy="1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7" name="TextBox 18"/>
          <p:cNvSpPr txBox="1">
            <a:spLocks noChangeArrowheads="1"/>
          </p:cNvSpPr>
          <p:nvPr/>
        </p:nvSpPr>
        <p:spPr bwMode="auto">
          <a:xfrm>
            <a:off x="1393031" y="2143126"/>
            <a:ext cx="18993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onstantia" pitchFamily="18" charset="0"/>
              </a:rPr>
              <a:t>СКОРОСТЬ</a:t>
            </a:r>
          </a:p>
        </p:txBody>
      </p:sp>
      <p:sp>
        <p:nvSpPr>
          <p:cNvPr id="16398" name="TextBox 19"/>
          <p:cNvSpPr txBox="1">
            <a:spLocks noChangeArrowheads="1"/>
          </p:cNvSpPr>
          <p:nvPr/>
        </p:nvSpPr>
        <p:spPr bwMode="auto">
          <a:xfrm>
            <a:off x="4411266" y="2143126"/>
            <a:ext cx="12685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onstantia" pitchFamily="18" charset="0"/>
              </a:rPr>
              <a:t>ВРЕМЯ</a:t>
            </a:r>
          </a:p>
        </p:txBody>
      </p:sp>
      <p:sp>
        <p:nvSpPr>
          <p:cNvPr id="16399" name="TextBox 20"/>
          <p:cNvSpPr txBox="1">
            <a:spLocks noChangeArrowheads="1"/>
          </p:cNvSpPr>
          <p:nvPr/>
        </p:nvSpPr>
        <p:spPr bwMode="auto">
          <a:xfrm>
            <a:off x="6268641" y="2181226"/>
            <a:ext cx="22963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onstantia" pitchFamily="18" charset="0"/>
              </a:rPr>
              <a:t>РАССТОЯНИЕ</a:t>
            </a:r>
          </a:p>
        </p:txBody>
      </p:sp>
      <p:sp>
        <p:nvSpPr>
          <p:cNvPr id="16400" name="TextBox 21"/>
          <p:cNvSpPr txBox="1">
            <a:spLocks noChangeArrowheads="1"/>
          </p:cNvSpPr>
          <p:nvPr/>
        </p:nvSpPr>
        <p:spPr bwMode="auto">
          <a:xfrm>
            <a:off x="1393032" y="2928939"/>
            <a:ext cx="2321719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км в час</a:t>
            </a:r>
          </a:p>
        </p:txBody>
      </p:sp>
      <p:sp>
        <p:nvSpPr>
          <p:cNvPr id="16401" name="TextBox 22"/>
          <p:cNvSpPr txBox="1">
            <a:spLocks noChangeArrowheads="1"/>
          </p:cNvSpPr>
          <p:nvPr/>
        </p:nvSpPr>
        <p:spPr bwMode="auto">
          <a:xfrm>
            <a:off x="1470423" y="4476751"/>
            <a:ext cx="2321719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км в час</a:t>
            </a:r>
          </a:p>
        </p:txBody>
      </p:sp>
      <p:sp>
        <p:nvSpPr>
          <p:cNvPr id="16402" name="TextBox 23"/>
          <p:cNvSpPr txBox="1">
            <a:spLocks noChangeArrowheads="1"/>
          </p:cNvSpPr>
          <p:nvPr/>
        </p:nvSpPr>
        <p:spPr bwMode="auto">
          <a:xfrm>
            <a:off x="4333875" y="2928939"/>
            <a:ext cx="928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ч</a:t>
            </a:r>
          </a:p>
        </p:txBody>
      </p:sp>
      <p:sp>
        <p:nvSpPr>
          <p:cNvPr id="16403" name="TextBox 24"/>
          <p:cNvSpPr txBox="1">
            <a:spLocks noChangeArrowheads="1"/>
          </p:cNvSpPr>
          <p:nvPr/>
        </p:nvSpPr>
        <p:spPr bwMode="auto">
          <a:xfrm>
            <a:off x="4333875" y="3619501"/>
            <a:ext cx="928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ч</a:t>
            </a:r>
          </a:p>
        </p:txBody>
      </p:sp>
      <p:sp>
        <p:nvSpPr>
          <p:cNvPr id="16404" name="TextBox 25"/>
          <p:cNvSpPr txBox="1">
            <a:spLocks noChangeArrowheads="1"/>
          </p:cNvSpPr>
          <p:nvPr/>
        </p:nvSpPr>
        <p:spPr bwMode="auto">
          <a:xfrm>
            <a:off x="7042548" y="3643313"/>
            <a:ext cx="131564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36 км</a:t>
            </a:r>
          </a:p>
        </p:txBody>
      </p:sp>
      <p:sp>
        <p:nvSpPr>
          <p:cNvPr id="16405" name="TextBox 26"/>
          <p:cNvSpPr txBox="1">
            <a:spLocks noChangeArrowheads="1"/>
          </p:cNvSpPr>
          <p:nvPr/>
        </p:nvSpPr>
        <p:spPr bwMode="auto">
          <a:xfrm>
            <a:off x="7042548" y="4429126"/>
            <a:ext cx="1393031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 км</a:t>
            </a:r>
          </a:p>
        </p:txBody>
      </p:sp>
      <p:sp>
        <p:nvSpPr>
          <p:cNvPr id="16406" name="TextBox 27"/>
          <p:cNvSpPr txBox="1">
            <a:spLocks noChangeArrowheads="1"/>
          </p:cNvSpPr>
          <p:nvPr/>
        </p:nvSpPr>
        <p:spPr bwMode="auto">
          <a:xfrm>
            <a:off x="2166938" y="3429000"/>
            <a:ext cx="63288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FF0000"/>
                </a:solidFill>
                <a:latin typeface="Constantia" pitchFamily="18" charset="0"/>
              </a:rPr>
              <a:t>?</a:t>
            </a:r>
          </a:p>
        </p:txBody>
      </p:sp>
      <p:sp>
        <p:nvSpPr>
          <p:cNvPr id="16407" name="TextBox 28"/>
          <p:cNvSpPr txBox="1">
            <a:spLocks noChangeArrowheads="1"/>
          </p:cNvSpPr>
          <p:nvPr/>
        </p:nvSpPr>
        <p:spPr bwMode="auto">
          <a:xfrm>
            <a:off x="4488656" y="4286250"/>
            <a:ext cx="63288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FF0000"/>
                </a:solidFill>
                <a:latin typeface="Constantia" pitchFamily="18" charset="0"/>
              </a:rPr>
              <a:t>?</a:t>
            </a:r>
          </a:p>
        </p:txBody>
      </p:sp>
      <p:sp>
        <p:nvSpPr>
          <p:cNvPr id="16408" name="TextBox 29"/>
          <p:cNvSpPr txBox="1">
            <a:spLocks noChangeArrowheads="1"/>
          </p:cNvSpPr>
          <p:nvPr/>
        </p:nvSpPr>
        <p:spPr bwMode="auto">
          <a:xfrm>
            <a:off x="7042548" y="2714625"/>
            <a:ext cx="63288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FF0000"/>
                </a:solidFill>
                <a:latin typeface="Constantia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uleymanovaTS\Мои документы\Рисунки\Рисуночки\рисунки в самый умный\tr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789" y="1000108"/>
            <a:ext cx="1418369" cy="1500198"/>
          </a:xfrm>
          <a:prstGeom prst="rect">
            <a:avLst/>
          </a:prstGeom>
          <a:noFill/>
        </p:spPr>
      </p:pic>
      <p:sp>
        <p:nvSpPr>
          <p:cNvPr id="5" name="Блок-схема: перфолента 4"/>
          <p:cNvSpPr/>
          <p:nvPr/>
        </p:nvSpPr>
        <p:spPr>
          <a:xfrm>
            <a:off x="154748" y="2214554"/>
            <a:ext cx="9596505" cy="4357718"/>
          </a:xfrm>
          <a:prstGeom prst="flowChartPunchedTape">
            <a:avLst/>
          </a:prstGeom>
          <a:solidFill>
            <a:schemeClr val="bg1">
              <a:lumMod val="50000"/>
            </a:schemeClr>
          </a:solidFill>
          <a:scene3d>
            <a:camera prst="isometricOffAxis2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2050" idx="2"/>
          </p:cNvCxnSpPr>
          <p:nvPr/>
        </p:nvCxnSpPr>
        <p:spPr>
          <a:xfrm rot="5400000">
            <a:off x="1714856" y="3029759"/>
            <a:ext cx="1071570" cy="12664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708656" y="4286256"/>
            <a:ext cx="773912" cy="7143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940830" y="4143380"/>
            <a:ext cx="773912" cy="7143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173003" y="4000504"/>
            <a:ext cx="773912" cy="7143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405177" y="3857628"/>
            <a:ext cx="773912" cy="7143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476482" y="4429132"/>
            <a:ext cx="773912" cy="7143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321700" y="4572008"/>
            <a:ext cx="773912" cy="7143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C:\Documents and Settings\SuleymanovaTS\Мои документы\Рисунки\Рисуночки\рисунки в самый умный\tr9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87024" flipH="1">
            <a:off x="5339956" y="3214686"/>
            <a:ext cx="3322638" cy="1514475"/>
          </a:xfrm>
          <a:prstGeom prst="rect">
            <a:avLst/>
          </a:prstGeom>
          <a:noFill/>
        </p:spPr>
      </p:pic>
      <p:pic>
        <p:nvPicPr>
          <p:cNvPr id="2053" name="Picture 5" descr="C:\Documents and Settings\SuleymanovaTS\Мои документы\Рисунки\Рисуночки\пихта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30391" y="357166"/>
            <a:ext cx="932382" cy="2143116"/>
          </a:xfrm>
          <a:prstGeom prst="rect">
            <a:avLst/>
          </a:prstGeom>
          <a:noFill/>
        </p:spPr>
      </p:pic>
      <p:pic>
        <p:nvPicPr>
          <p:cNvPr id="20" name="Picture 12" descr="дев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79962" y="2928934"/>
            <a:ext cx="1341438" cy="166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3" descr="мал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708656" y="2643183"/>
            <a:ext cx="1148821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34745" y="2143117"/>
            <a:ext cx="554671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СКОРОСТЬ</a:t>
            </a: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ВРЕМЯ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РАССТОЯНИЕ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99092" y="357166"/>
            <a:ext cx="49552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Кла</a:t>
            </a:r>
            <a:r>
              <a:rPr lang="ru-RU" sz="4000" b="1" dirty="0" smtClean="0">
                <a:solidFill>
                  <a:srgbClr val="FF0000"/>
                </a:solidFill>
              </a:rPr>
              <a:t>сс</a:t>
            </a:r>
            <a:r>
              <a:rPr lang="ru-RU" sz="4000" b="1" dirty="0" smtClean="0"/>
              <a:t>ная работа.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Мои документы\Татьяна\ри\Рисуночки\школа\6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47" y="71414"/>
            <a:ext cx="154781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D:\Мои документы\Татьяна\ри\Картиночки\j023215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43439"/>
            <a:ext cx="990600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D:\Мои документы\Татьяна\ри\icon_1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154748" y="1285860"/>
            <a:ext cx="116256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 стрелкой 8"/>
          <p:cNvCxnSpPr/>
          <p:nvPr/>
        </p:nvCxnSpPr>
        <p:spPr>
          <a:xfrm>
            <a:off x="232180" y="857222"/>
            <a:ext cx="9209484" cy="1588"/>
          </a:xfrm>
          <a:prstGeom prst="straightConnector1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32139" y="2212966"/>
            <a:ext cx="4720861" cy="1588"/>
          </a:xfrm>
          <a:prstGeom prst="straightConnector1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09530" y="5857892"/>
            <a:ext cx="2321719" cy="1588"/>
          </a:xfrm>
          <a:prstGeom prst="straightConnector1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авая фигурная скобка 16"/>
          <p:cNvSpPr/>
          <p:nvPr/>
        </p:nvSpPr>
        <p:spPr>
          <a:xfrm rot="5400000">
            <a:off x="4658328" y="-3497488"/>
            <a:ext cx="357187" cy="9209484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авая фигурная скобка 17"/>
          <p:cNvSpPr/>
          <p:nvPr/>
        </p:nvSpPr>
        <p:spPr>
          <a:xfrm rot="5400000">
            <a:off x="2181787" y="407782"/>
            <a:ext cx="357187" cy="4256484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авая фигурная скобка 18"/>
          <p:cNvSpPr/>
          <p:nvPr/>
        </p:nvSpPr>
        <p:spPr>
          <a:xfrm rot="5400000">
            <a:off x="1291795" y="4947066"/>
            <a:ext cx="357188" cy="2321719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80" name="TextBox 19"/>
          <p:cNvSpPr txBox="1">
            <a:spLocks noChangeArrowheads="1"/>
          </p:cNvSpPr>
          <p:nvPr/>
        </p:nvSpPr>
        <p:spPr bwMode="auto">
          <a:xfrm>
            <a:off x="5649520" y="1214423"/>
            <a:ext cx="13596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Arial Black" pitchFamily="34" charset="0"/>
              </a:rPr>
              <a:t>900 км</a:t>
            </a:r>
          </a:p>
        </p:txBody>
      </p:sp>
      <p:sp>
        <p:nvSpPr>
          <p:cNvPr id="7181" name="TextBox 20"/>
          <p:cNvSpPr txBox="1">
            <a:spLocks noChangeArrowheads="1"/>
          </p:cNvSpPr>
          <p:nvPr/>
        </p:nvSpPr>
        <p:spPr bwMode="auto">
          <a:xfrm>
            <a:off x="1857354" y="2714621"/>
            <a:ext cx="11544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Arial Black" pitchFamily="34" charset="0"/>
              </a:rPr>
              <a:t>60 км</a:t>
            </a:r>
          </a:p>
        </p:txBody>
      </p:sp>
      <p:sp>
        <p:nvSpPr>
          <p:cNvPr id="7182" name="TextBox 21"/>
          <p:cNvSpPr txBox="1">
            <a:spLocks noChangeArrowheads="1"/>
          </p:cNvSpPr>
          <p:nvPr/>
        </p:nvSpPr>
        <p:spPr bwMode="auto">
          <a:xfrm>
            <a:off x="1083442" y="6143644"/>
            <a:ext cx="9492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Arial Black" pitchFamily="34" charset="0"/>
              </a:rPr>
              <a:t>4 км</a:t>
            </a:r>
          </a:p>
        </p:txBody>
      </p:sp>
      <p:sp>
        <p:nvSpPr>
          <p:cNvPr id="7183" name="TextBox 14"/>
          <p:cNvSpPr txBox="1">
            <a:spLocks noChangeArrowheads="1"/>
          </p:cNvSpPr>
          <p:nvPr/>
        </p:nvSpPr>
        <p:spPr bwMode="auto">
          <a:xfrm>
            <a:off x="4411274" y="3357536"/>
            <a:ext cx="48789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Constantia" pitchFamily="18" charset="0"/>
              </a:rPr>
              <a:t>Сравните скорости движения.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Constantia" pitchFamily="18" charset="0"/>
              </a:rPr>
              <a:t>У какого движущегося объекта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Constantia" pitchFamily="18" charset="0"/>
              </a:rPr>
              <a:t>скорость самая маленькая? У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Constantia" pitchFamily="18" charset="0"/>
              </a:rPr>
              <a:t>Какого – самая большая?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32139" y="4143380"/>
            <a:ext cx="3405211" cy="1588"/>
          </a:xfrm>
          <a:prstGeom prst="straightConnector1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авая фигурная скобка 21"/>
          <p:cNvSpPr/>
          <p:nvPr/>
        </p:nvSpPr>
        <p:spPr>
          <a:xfrm rot="5400000">
            <a:off x="1717453" y="2729504"/>
            <a:ext cx="357192" cy="332782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3" name="Picture 3" descr="D:\Мои документы\Татьяна\ри\оф\62r4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321095">
            <a:off x="-115481" y="3108119"/>
            <a:ext cx="1315641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0"/>
          <p:cNvSpPr txBox="1">
            <a:spLocks noChangeArrowheads="1"/>
          </p:cNvSpPr>
          <p:nvPr/>
        </p:nvSpPr>
        <p:spPr bwMode="auto">
          <a:xfrm>
            <a:off x="1238225" y="4429133"/>
            <a:ext cx="11544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12</a:t>
            </a:r>
            <a:r>
              <a:rPr lang="ru-RU" sz="2400" dirty="0" smtClean="0">
                <a:latin typeface="Arial Black" pitchFamily="34" charset="0"/>
              </a:rPr>
              <a:t> </a:t>
            </a:r>
            <a:r>
              <a:rPr lang="ru-RU" sz="2400" dirty="0">
                <a:latin typeface="Arial Black" pitchFamily="34" charset="0"/>
              </a:rPr>
              <a:t>км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4.81481E-6 L 0.8158 -0.00741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" y="-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 L 0.42569 -0.00208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-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0.29913 -1.48148E-6 " pathEditMode="relative" ptsTypes="AA">
                                      <p:cBhvr>
                                        <p:cTn id="10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0.20468 0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19095" y="2214554"/>
            <a:ext cx="2786082" cy="1588"/>
          </a:xfrm>
          <a:prstGeom prst="line">
            <a:avLst/>
          </a:prstGeom>
          <a:ln w="5715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619095" y="3786190"/>
            <a:ext cx="5649555" cy="1588"/>
          </a:xfrm>
          <a:prstGeom prst="line">
            <a:avLst/>
          </a:prstGeom>
          <a:ln w="5715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19095" y="5429264"/>
            <a:ext cx="8667811" cy="1588"/>
          </a:xfrm>
          <a:prstGeom prst="line">
            <a:avLst/>
          </a:prstGeom>
          <a:ln w="5715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3637351" y="1139814"/>
            <a:ext cx="2012156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Constantia" pitchFamily="18" charset="0"/>
              </a:rPr>
              <a:t>за 1 час</a:t>
            </a:r>
          </a:p>
        </p:txBody>
      </p: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5881695" y="2357430"/>
            <a:ext cx="2012156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Constantia" pitchFamily="18" charset="0"/>
              </a:rPr>
              <a:t>за </a:t>
            </a:r>
            <a:r>
              <a:rPr lang="en-US" sz="3600" b="1" dirty="0" smtClean="0">
                <a:solidFill>
                  <a:srgbClr val="FF0000"/>
                </a:solidFill>
                <a:latin typeface="Constantia" pitchFamily="18" charset="0"/>
              </a:rPr>
              <a:t>2</a:t>
            </a:r>
            <a:r>
              <a:rPr lang="ru-RU" sz="3600" b="1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Constantia" pitchFamily="18" charset="0"/>
              </a:rPr>
              <a:t>час</a:t>
            </a:r>
          </a:p>
        </p:txBody>
      </p:sp>
      <p:sp>
        <p:nvSpPr>
          <p:cNvPr id="17" name="TextBox 9"/>
          <p:cNvSpPr txBox="1">
            <a:spLocks noChangeArrowheads="1"/>
          </p:cNvSpPr>
          <p:nvPr/>
        </p:nvSpPr>
        <p:spPr bwMode="auto">
          <a:xfrm>
            <a:off x="7584300" y="4214818"/>
            <a:ext cx="2012156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Constantia" pitchFamily="18" charset="0"/>
              </a:rPr>
              <a:t>за </a:t>
            </a:r>
            <a:r>
              <a:rPr lang="en-US" sz="3600" b="1" dirty="0" smtClean="0">
                <a:solidFill>
                  <a:srgbClr val="FF0000"/>
                </a:solidFill>
                <a:latin typeface="Constantia" pitchFamily="18" charset="0"/>
              </a:rPr>
              <a:t>3</a:t>
            </a:r>
            <a:r>
              <a:rPr lang="ru-RU" sz="3600" b="1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Constantia" pitchFamily="18" charset="0"/>
              </a:rPr>
              <a:t>час</a:t>
            </a:r>
          </a:p>
        </p:txBody>
      </p:sp>
      <p:sp>
        <p:nvSpPr>
          <p:cNvPr id="18" name="TextBox 11"/>
          <p:cNvSpPr txBox="1">
            <a:spLocks noChangeArrowheads="1"/>
          </p:cNvSpPr>
          <p:nvPr/>
        </p:nvSpPr>
        <p:spPr bwMode="auto">
          <a:xfrm>
            <a:off x="619095" y="188878"/>
            <a:ext cx="89773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nstantia" pitchFamily="18" charset="0"/>
              </a:rPr>
              <a:t>Если скорость постоянна, а время движения меняется, то как будет меняться расстояние?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11283" y="5715001"/>
            <a:ext cx="88573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Constantia" pitchFamily="18" charset="0"/>
              </a:rPr>
              <a:t>Чем больше время, тем расстояние будет больше.</a:t>
            </a:r>
          </a:p>
        </p:txBody>
      </p:sp>
      <p:pic>
        <p:nvPicPr>
          <p:cNvPr id="20" name="Picture 2" descr="D:\Мои документы\Татьяна\ри\icon_1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32139" y="1428736"/>
            <a:ext cx="968807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 descr="D:\Мои документы\Татьяна\ри\icon_1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09530" y="3000373"/>
            <a:ext cx="1006085" cy="741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 descr="D:\Мои документы\Татьяна\ри\icon_1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09530" y="4643446"/>
            <a:ext cx="968807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33333E-6 L 0.27813 -0.0018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111E-6 L 0.55121 0.00069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33333E-6 L 0.86875 -0.00857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9095" y="357167"/>
            <a:ext cx="79367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Три основных типа задач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6600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5504" y="1701218"/>
            <a:ext cx="8377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0000CC"/>
                </a:solidFill>
              </a:rPr>
              <a:t>РАССТОЯНИЕ</a:t>
            </a:r>
            <a:r>
              <a:rPr lang="ru-RU" sz="3200" b="1" dirty="0" smtClean="0">
                <a:solidFill>
                  <a:srgbClr val="0000CC"/>
                </a:solidFill>
              </a:rPr>
              <a:t> = СКОРОСТЬ    ВРЕМЯ</a:t>
            </a: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6343" y="3000372"/>
            <a:ext cx="83583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0000CC"/>
                </a:solidFill>
              </a:rPr>
              <a:t>СКОРОСТЬ</a:t>
            </a:r>
            <a:r>
              <a:rPr lang="ru-RU" sz="3200" b="1" dirty="0" smtClean="0">
                <a:solidFill>
                  <a:srgbClr val="0000CC"/>
                </a:solidFill>
              </a:rPr>
              <a:t> = РАССТОЯНИЕ </a:t>
            </a:r>
            <a:r>
              <a:rPr lang="ru-RU" sz="4000" b="1" dirty="0" smtClean="0">
                <a:solidFill>
                  <a:srgbClr val="0000CC"/>
                </a:solidFill>
              </a:rPr>
              <a:t>:</a:t>
            </a:r>
            <a:r>
              <a:rPr lang="ru-RU" sz="3200" b="1" dirty="0" smtClean="0">
                <a:solidFill>
                  <a:srgbClr val="0000CC"/>
                </a:solidFill>
              </a:rPr>
              <a:t> ВРЕМЯ</a:t>
            </a: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6486" y="4507064"/>
            <a:ext cx="83583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0000CC"/>
                </a:solidFill>
              </a:rPr>
              <a:t>ВРЕМЯ</a:t>
            </a:r>
            <a:r>
              <a:rPr lang="ru-RU" sz="3200" b="1" dirty="0" smtClean="0">
                <a:solidFill>
                  <a:srgbClr val="0000CC"/>
                </a:solidFill>
              </a:rPr>
              <a:t> = РАССТОЯНИЕ </a:t>
            </a:r>
            <a:r>
              <a:rPr lang="ru-RU" sz="4000" b="1" dirty="0" smtClean="0">
                <a:solidFill>
                  <a:srgbClr val="0000CC"/>
                </a:solidFill>
              </a:rPr>
              <a:t>:</a:t>
            </a:r>
            <a:r>
              <a:rPr lang="ru-RU" sz="3200" b="1" dirty="0" smtClean="0">
                <a:solidFill>
                  <a:srgbClr val="0000CC"/>
                </a:solidFill>
              </a:rPr>
              <a:t> СКОРОСТЬ</a:t>
            </a: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429518" y="1928802"/>
            <a:ext cx="154782" cy="142876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29256" y="1547892"/>
            <a:ext cx="59503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Arial Black" pitchFamily="34" charset="0"/>
              </a:rPr>
              <a:t>1</a:t>
            </a:r>
          </a:p>
          <a:p>
            <a:endParaRPr lang="ru-RU" sz="4800" dirty="0" smtClean="0">
              <a:latin typeface="Arial Black" pitchFamily="34" charset="0"/>
            </a:endParaRPr>
          </a:p>
          <a:p>
            <a:r>
              <a:rPr lang="ru-RU" sz="4800" dirty="0" smtClean="0">
                <a:latin typeface="Arial Black" pitchFamily="34" charset="0"/>
              </a:rPr>
              <a:t>2</a:t>
            </a:r>
          </a:p>
          <a:p>
            <a:endParaRPr lang="ru-RU" sz="4800" dirty="0" smtClean="0">
              <a:latin typeface="Arial Black" pitchFamily="34" charset="0"/>
            </a:endParaRPr>
          </a:p>
          <a:p>
            <a:r>
              <a:rPr lang="ru-RU" sz="4800" dirty="0" smtClean="0">
                <a:latin typeface="Arial Black" pitchFamily="34" charset="0"/>
              </a:rPr>
              <a:t>3</a:t>
            </a:r>
          </a:p>
          <a:p>
            <a:endParaRPr lang="ru-RU" sz="4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4312" y="357167"/>
            <a:ext cx="8377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РАССТОЯНИЕ = СКОРОСТЬ    ВРЕМЯ</a:t>
            </a: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274735" y="571480"/>
            <a:ext cx="154782" cy="142876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C:\Documents and Settings\Администратор\Рабочий стол\Ямал\Рисунок2.gif"/>
          <p:cNvPicPr/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232139" y="1428736"/>
            <a:ext cx="7197379" cy="478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D:\Мои документы\Татьяна\ри\vert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96486" y="3373038"/>
            <a:ext cx="1547823" cy="91321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566044" y="5500702"/>
            <a:ext cx="32624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Новый Уренгой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339956" y="5286388"/>
            <a:ext cx="232174" cy="2143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934745" y="4317642"/>
            <a:ext cx="3525992" cy="111162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11379" y="4699354"/>
            <a:ext cx="3937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?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77302" y="1357299"/>
            <a:ext cx="348364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</a:rPr>
              <a:t>ЗАДАЧА</a:t>
            </a:r>
          </a:p>
          <a:p>
            <a:r>
              <a:rPr lang="ru-RU" sz="2000" b="1" dirty="0" smtClean="0"/>
              <a:t>Найдите </a:t>
            </a:r>
            <a:r>
              <a:rPr lang="ru-RU" sz="2000" b="1" dirty="0" smtClean="0">
                <a:solidFill>
                  <a:srgbClr val="FF0000"/>
                </a:solidFill>
              </a:rPr>
              <a:t>расстояние</a:t>
            </a:r>
            <a:r>
              <a:rPr lang="ru-RU" sz="2000" b="1" dirty="0" smtClean="0"/>
              <a:t> от</a:t>
            </a:r>
          </a:p>
          <a:p>
            <a:r>
              <a:rPr lang="ru-RU" sz="2000" b="1" dirty="0" smtClean="0"/>
              <a:t>Салехарда до </a:t>
            </a:r>
          </a:p>
          <a:p>
            <a:r>
              <a:rPr lang="ru-RU" sz="2000" b="1" dirty="0" smtClean="0"/>
              <a:t>Нового Уренгоя, </a:t>
            </a:r>
          </a:p>
          <a:p>
            <a:r>
              <a:rPr lang="ru-RU" sz="2000" b="1" dirty="0" smtClean="0"/>
              <a:t>которое вертолет </a:t>
            </a:r>
          </a:p>
          <a:p>
            <a:r>
              <a:rPr lang="ru-RU" sz="2000" b="1" dirty="0" smtClean="0"/>
              <a:t>преодолевает </a:t>
            </a:r>
            <a:r>
              <a:rPr lang="ru-RU" sz="2000" b="1" dirty="0" smtClean="0">
                <a:solidFill>
                  <a:srgbClr val="0000CC"/>
                </a:solidFill>
              </a:rPr>
              <a:t>за 2 часа</a:t>
            </a:r>
            <a:r>
              <a:rPr lang="ru-RU" sz="2000" b="1" dirty="0" smtClean="0"/>
              <a:t>, </a:t>
            </a:r>
          </a:p>
          <a:p>
            <a:r>
              <a:rPr lang="ru-RU" sz="2000" b="1" dirty="0" smtClean="0"/>
              <a:t>летя со скоростью </a:t>
            </a:r>
          </a:p>
          <a:p>
            <a:r>
              <a:rPr lang="ru-RU" sz="2000" b="1" dirty="0" smtClean="0">
                <a:solidFill>
                  <a:srgbClr val="0000CC"/>
                </a:solidFill>
              </a:rPr>
              <a:t>200 км в час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7 L 0.37795 0.15764 " pathEditMode="relative" ptsTypes="AA">
                                      <p:cBhvr>
                                        <p:cTn id="6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D:\Мои документы\Татьяна\ри\Рисуночки\sw6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276" y="3643314"/>
            <a:ext cx="2024194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D:\Мои документы\Татьяна\ри\Рисуночки\home2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48" y="3857629"/>
            <a:ext cx="1336278" cy="123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20721" y="272457"/>
            <a:ext cx="83583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СКОРОСТЬ = РАССТОЯНИЕ </a:t>
            </a:r>
            <a:r>
              <a:rPr lang="ru-RU" sz="4000" b="1" dirty="0" smtClean="0">
                <a:solidFill>
                  <a:srgbClr val="0000CC"/>
                </a:solidFill>
              </a:rPr>
              <a:t>:</a:t>
            </a:r>
            <a:r>
              <a:rPr lang="ru-RU" sz="3200" b="1" dirty="0" smtClean="0">
                <a:solidFill>
                  <a:srgbClr val="0000CC"/>
                </a:solidFill>
              </a:rPr>
              <a:t> ВРЕМЯ</a:t>
            </a:r>
            <a:endParaRPr lang="ru-RU" sz="3200" b="1" dirty="0">
              <a:solidFill>
                <a:srgbClr val="0000CC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773877" y="5141926"/>
            <a:ext cx="7893844" cy="1587"/>
          </a:xfrm>
          <a:prstGeom prst="line">
            <a:avLst/>
          </a:prstGeom>
          <a:ln w="5715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D:\Мои документы\Татьяна\ри\icon_1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309562" y="4286256"/>
            <a:ext cx="1006079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D:\Мои документы\Татьяна\ри\оф\1нен.jpg"/>
          <p:cNvPicPr>
            <a:picLocks noChangeAspect="1" noChangeArrowheads="1"/>
          </p:cNvPicPr>
          <p:nvPr/>
        </p:nvPicPr>
        <p:blipFill>
          <a:blip r:embed="rId5"/>
          <a:srcRect r="3030" b="19844"/>
          <a:stretch>
            <a:fillRect/>
          </a:stretch>
        </p:blipFill>
        <p:spPr bwMode="auto">
          <a:xfrm>
            <a:off x="3095612" y="3286125"/>
            <a:ext cx="24765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D:\Мои документы\Татьяна\ри\Рисуночки\5.bm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17347" y="3286124"/>
            <a:ext cx="1238250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24"/>
          <p:cNvSpPr txBox="1">
            <a:spLocks noChangeArrowheads="1"/>
          </p:cNvSpPr>
          <p:nvPr/>
        </p:nvSpPr>
        <p:spPr bwMode="auto">
          <a:xfrm>
            <a:off x="3559959" y="5056544"/>
            <a:ext cx="286347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240 км </a:t>
            </a:r>
            <a:endParaRPr lang="ru-RU" sz="4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7506909" y="3140078"/>
            <a:ext cx="2012156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Constantia" pitchFamily="18" charset="0"/>
              </a:rPr>
              <a:t>за </a:t>
            </a:r>
            <a:r>
              <a:rPr lang="en-US" sz="3600" b="1" dirty="0" smtClean="0">
                <a:solidFill>
                  <a:srgbClr val="FF0000"/>
                </a:solidFill>
                <a:latin typeface="Constantia" pitchFamily="18" charset="0"/>
              </a:rPr>
              <a:t>3</a:t>
            </a:r>
            <a:r>
              <a:rPr lang="ru-RU" sz="3600" b="1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Constantia" pitchFamily="18" charset="0"/>
              </a:rPr>
              <a:t>час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6050" y="1357299"/>
            <a:ext cx="8203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Расстояние между городами  </a:t>
            </a:r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240 км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поезд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проехал </a:t>
            </a:r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 3 часа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Найдите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скорость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поезда.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4" descr="D:\Мои документы\Татьяна\ри\Рисуночки\пихта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47789" y="2714620"/>
            <a:ext cx="541735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 descr="D:\Мои документы\Татьяна\ри\Рисуночки\ель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00824" y="5357827"/>
            <a:ext cx="93384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2037 L 0.79601 0.01828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8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 rot="5400000">
            <a:off x="8726186" y="4749748"/>
            <a:ext cx="1071562" cy="1719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4" descr="D:\Мои документы\Татьяна\ри\оф\флаг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61109" y="4214825"/>
            <a:ext cx="412753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араллелограмм 15"/>
          <p:cNvSpPr/>
          <p:nvPr/>
        </p:nvSpPr>
        <p:spPr>
          <a:xfrm>
            <a:off x="309530" y="3857628"/>
            <a:ext cx="8899984" cy="2428892"/>
          </a:xfrm>
          <a:prstGeom prst="parallelogram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  <a:scene3d>
            <a:camera prst="isometricOffAxis2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1399824" y="3678178"/>
            <a:ext cx="1071562" cy="1719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20721" y="272457"/>
            <a:ext cx="83583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ВРЕМЯ = РАССТОЯНИЕ </a:t>
            </a:r>
            <a:r>
              <a:rPr lang="ru-RU" sz="4000" b="1" dirty="0" smtClean="0">
                <a:solidFill>
                  <a:srgbClr val="0000CC"/>
                </a:solidFill>
              </a:rPr>
              <a:t>:</a:t>
            </a:r>
            <a:r>
              <a:rPr lang="ru-RU" sz="3200" b="1" dirty="0" smtClean="0">
                <a:solidFill>
                  <a:srgbClr val="0000CC"/>
                </a:solidFill>
              </a:rPr>
              <a:t> СКОРОСТЬ</a:t>
            </a:r>
            <a:endParaRPr lang="ru-RU" sz="3200" b="1" dirty="0">
              <a:solidFill>
                <a:srgbClr val="0000CC"/>
              </a:solidFill>
            </a:endParaRPr>
          </a:p>
        </p:txBody>
      </p:sp>
      <p:pic>
        <p:nvPicPr>
          <p:cNvPr id="4" name="Picture 3" descr="D:\Мои документы\Татьяна\ри\оф\62r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948523">
            <a:off x="421671" y="3532513"/>
            <a:ext cx="1315641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D:\Мои документы\Татьяна\ри\оф\флаг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34746" y="3143255"/>
            <a:ext cx="412753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 rot="5400000">
            <a:off x="-302783" y="4262397"/>
            <a:ext cx="1071562" cy="1719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D:\Мои документы\Татьяна\ри\image00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2139" y="3714752"/>
            <a:ext cx="541738" cy="3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единительная линия 13"/>
          <p:cNvCxnSpPr/>
          <p:nvPr/>
        </p:nvCxnSpPr>
        <p:spPr>
          <a:xfrm rot="5400000">
            <a:off x="7049379" y="5262529"/>
            <a:ext cx="1071562" cy="1719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D:\Мои документы\Татьяна\ри\image00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84301" y="4714884"/>
            <a:ext cx="541738" cy="3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24"/>
          <p:cNvSpPr txBox="1">
            <a:spLocks noChangeArrowheads="1"/>
          </p:cNvSpPr>
          <p:nvPr/>
        </p:nvSpPr>
        <p:spPr bwMode="auto">
          <a:xfrm>
            <a:off x="3250394" y="4572008"/>
            <a:ext cx="363738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isometricOffAxis2Top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 км </a:t>
            </a:r>
            <a:endParaRPr lang="ru-RU" sz="6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06050" y="1357299"/>
            <a:ext cx="82034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Сколько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времени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понадобилось спортсмену, чтобы преодолеть дистанцию </a:t>
            </a:r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24 км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двигаясь со </a:t>
            </a:r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скоростью 12 км в час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0.83993 0.18009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" y="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206</Words>
  <Application>Microsoft Office PowerPoint</Application>
  <PresentationFormat>Лист A4 (210x297 мм)</PresentationFormat>
  <Paragraphs>67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Школа №3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User</cp:lastModifiedBy>
  <cp:revision>21</cp:revision>
  <dcterms:created xsi:type="dcterms:W3CDTF">2010-02-13T08:31:39Z</dcterms:created>
  <dcterms:modified xsi:type="dcterms:W3CDTF">2010-12-30T09:29:25Z</dcterms:modified>
</cp:coreProperties>
</file>