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DC8887-6564-41CD-B90E-41AED2B24ED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9FDF0A-A1F9-4722-8646-D55DD7E6F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5328592"/>
          </a:xfrm>
        </p:spPr>
        <p:txBody>
          <a:bodyPr/>
          <a:lstStyle/>
          <a:p>
            <a:r>
              <a:rPr lang="ru-RU" sz="7200" b="1" dirty="0" smtClean="0"/>
              <a:t>«НЕДАРОМ ПОМНИТ ВСЯ РОССИЯ </a:t>
            </a:r>
            <a:br>
              <a:rPr lang="ru-RU" sz="7200" b="1" dirty="0" smtClean="0"/>
            </a:br>
            <a:r>
              <a:rPr lang="ru-RU" sz="7200" b="1" dirty="0" smtClean="0"/>
              <a:t>ПРО ДЕНЬ БОРОДИНА…»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Компьютер\Рабочий стол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56363" cy="522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Компьютер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685234" cy="583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Компьютер\Рабочий стол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15751" cy="518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Компьютер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77575" cy="518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Компьютер\Рабочий стол\лихач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5000200" cy="5785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Компьютер\Рабочий стол\обложка.as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365908" cy="562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Компьютер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495254" cy="584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Компьютер\Рабочий стол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076822" cy="316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C:\Documents and Settings\Компьютер\Рабочий стол\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1687918" cy="242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Documents and Settings\Компьютер\Рабочий стол\Б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6672"/>
            <a:ext cx="1951037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C:\Documents and Settings\Компьютер\Рабочий стол\О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84784"/>
            <a:ext cx="2191693" cy="3454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Компьютер\Рабочий стол\обложка.a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89040"/>
            <a:ext cx="1845628" cy="237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Компьютер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432136" cy="573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омпьютер\Рабочий стол\наполе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405132" cy="570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омпьютер\Рабочий стол\карта войн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30084" cy="650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омпьютер\Рабочий стол\Баркл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835480" cy="624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омпьютер\Рабочий стол\Баграти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442792" cy="598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Компьютер\Рабочий стол\Кутуз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108676" cy="501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омпьютер\Рабочий стол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747897" cy="633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Компьютер\Рабочий стол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545672" cy="5981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5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«НЕДАРОМ ПОМНИТ ВСЯ РОССИЯ  ПРО ДЕНЬ БОРОДИНА…»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«НЕДАРОМ ПОМНИТ ВСЯ РОССИЯ  ПРО ДЕНЬ БОРОДИНА…»</dc:title>
  <dc:creator>Компьютер</dc:creator>
  <cp:lastModifiedBy>Компьютер</cp:lastModifiedBy>
  <cp:revision>4</cp:revision>
  <dcterms:created xsi:type="dcterms:W3CDTF">2011-10-30T19:33:28Z</dcterms:created>
  <dcterms:modified xsi:type="dcterms:W3CDTF">2011-12-20T16:17:32Z</dcterms:modified>
</cp:coreProperties>
</file>