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9" r:id="rId3"/>
    <p:sldId id="267" r:id="rId4"/>
    <p:sldId id="272" r:id="rId5"/>
    <p:sldId id="291" r:id="rId6"/>
    <p:sldId id="290" r:id="rId7"/>
    <p:sldId id="264" r:id="rId8"/>
    <p:sldId id="260" r:id="rId9"/>
    <p:sldId id="286" r:id="rId10"/>
    <p:sldId id="265" r:id="rId11"/>
    <p:sldId id="277" r:id="rId12"/>
    <p:sldId id="266" r:id="rId13"/>
    <p:sldId id="288" r:id="rId14"/>
    <p:sldId id="268" r:id="rId15"/>
    <p:sldId id="271" r:id="rId16"/>
    <p:sldId id="285" r:id="rId17"/>
    <p:sldId id="261" r:id="rId18"/>
    <p:sldId id="287" r:id="rId19"/>
    <p:sldId id="273" r:id="rId20"/>
    <p:sldId id="280" r:id="rId21"/>
    <p:sldId id="26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A09DBD5-0E04-4679-B397-9712EF644958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BD3EDF8-C2EC-406F-8B02-CF411EE7B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946400-FB66-4CE0-952E-5C2BF4F2E6C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E5D14E-7264-4F1D-8B3F-61A63D1C7F5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C450D-8215-44C5-B2A5-C9B6320E7194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9B128-C04B-4D84-82B0-2D69564E2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4E75E-1F2D-4D01-AD0C-3621B3268FC5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6DAE6-E875-42AE-9584-3CD530DA4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7635A-91E7-4653-88E8-F6F645B8D556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F1BAD-647E-47A6-9DE5-05BE66DB2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0B9B-9A98-4A4A-A4D0-F9016FCCF617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A7660-B86B-4802-AA12-DF234B5AE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27E59-2336-463C-AA8D-D2F11A899B1B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C318E-3A8C-405E-88A1-AF26D74E0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4114A-66B6-4978-8472-294488D90FB9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57D6B-DAD5-4C36-899F-02B0061D6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08F4C-A3D3-4D0D-863E-B7999CF4F534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37E85-CF3A-4F20-8139-C64BE5D52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28DB9-DAC0-4F2A-B917-2EAE0838AD46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AF1B7-911F-4714-AC52-1D9B45718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25326-8024-46DB-A29F-E647E454A5B9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C4FE9-0EB6-4E26-9FFC-7A9541317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44567-4188-46C8-A493-0428784A9DD4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B4316-BA29-494B-9CC5-6038CD18E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559B5-7C0B-43D0-987E-47128776957D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02C52-C91D-4FF0-A668-57642B493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012C92-9BA4-4790-97E9-EEF2772BF9B2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772B1C-C664-478A-B273-7BEED1FF6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214313" y="357188"/>
            <a:ext cx="8643937" cy="6643687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1852613" y="1493838"/>
            <a:ext cx="5541962" cy="4084637"/>
            <a:chOff x="1167" y="941"/>
            <a:chExt cx="3491" cy="2573"/>
          </a:xfrm>
        </p:grpSpPr>
        <p:pic>
          <p:nvPicPr>
            <p:cNvPr id="14339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67" y="941"/>
              <a:ext cx="3491" cy="2573"/>
            </a:xfrm>
            <a:prstGeom prst="rect">
              <a:avLst/>
            </a:prstGeom>
            <a:noFill/>
          </p:spPr>
        </p:pic>
        <p:sp>
          <p:nvSpPr>
            <p:cNvPr id="14340" name="Text Box 4"/>
            <p:cNvSpPr txBox="1">
              <a:spLocks noChangeArrowheads="1"/>
            </p:cNvSpPr>
            <p:nvPr/>
          </p:nvSpPr>
          <p:spPr bwMode="auto">
            <a:xfrm>
              <a:off x="1170" y="945"/>
              <a:ext cx="3483" cy="2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400">
                  <a:solidFill>
                    <a:srgbClr val="9966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МОЙ</a:t>
              </a:r>
              <a:br>
                <a:rPr lang="ru-RU" sz="4400">
                  <a:solidFill>
                    <a:srgbClr val="9966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</a:br>
              <a:r>
                <a:rPr lang="ru-RU" sz="4400">
                  <a:solidFill>
                    <a:srgbClr val="9966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КРАЙ</a:t>
              </a:r>
              <a:br>
                <a:rPr lang="ru-RU" sz="4400">
                  <a:solidFill>
                    <a:srgbClr val="9966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</a:br>
              <a:r>
                <a:rPr lang="ru-RU" sz="4400">
                  <a:solidFill>
                    <a:srgbClr val="9966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РОДИМЫЙ</a:t>
              </a:r>
              <a:br>
                <a:rPr lang="ru-RU" sz="4400">
                  <a:solidFill>
                    <a:srgbClr val="9966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</a:br>
              <a:endParaRPr lang="ru-RU" sz="4400">
                <a:solidFill>
                  <a:srgbClr val="996633"/>
                </a:solidFill>
                <a:latin typeface="Calibri" pitchFamily="34" charset="0"/>
              </a:endParaRPr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8001000" y="5895975"/>
            <a:ext cx="46038" cy="46038"/>
          </a:xfrm>
        </p:spPr>
        <p:txBody>
          <a:bodyPr rtlCol="0">
            <a:normAutofit fontScale="250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В зимнем лесу на рассвете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8575"/>
            <a:ext cx="9144000" cy="68865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313" y="571500"/>
            <a:ext cx="6129337" cy="2571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950" y="109538"/>
            <a:ext cx="7285038" cy="725487"/>
          </a:xfrm>
          <a:prstGeom prst="rect">
            <a:avLst/>
          </a:prstGeom>
          <a:noFill/>
        </p:spPr>
      </p:pic>
      <p:pic>
        <p:nvPicPr>
          <p:cNvPr id="24580" name="Рисунок 5" descr="Окунева К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285750" y="857250"/>
            <a:ext cx="2209800" cy="2749550"/>
          </a:xfrm>
          <a:prstGeom prst="rect">
            <a:avLst/>
          </a:prstGeom>
          <a:noFill/>
          <a:ln w="25400">
            <a:solidFill>
              <a:srgbClr val="008080"/>
            </a:solidFill>
            <a:miter lim="800000"/>
            <a:headEnd/>
            <a:tailEnd/>
          </a:ln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214313" y="3643313"/>
            <a:ext cx="2286000" cy="571500"/>
          </a:xfrm>
          <a:prstGeom prst="flowChartAlternateProcess">
            <a:avLst/>
          </a:prstGeom>
          <a:gradFill>
            <a:gsLst>
              <a:gs pos="3100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</a:rPr>
              <a:t>К. Окунева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« Края мои»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857625" y="5786438"/>
            <a:ext cx="5000625" cy="857250"/>
          </a:xfrm>
          <a:prstGeom prst="flowChartAlternateProcess">
            <a:avLst/>
          </a:prstGeom>
          <a:gradFill>
            <a:gsLst>
              <a:gs pos="3100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</a:rPr>
              <a:t>Шлегель Ирина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ученица 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«Родина»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>
            <a:hlinkClick r:id="" action="ppaction://hlinkshowjump?jump=endshow">
              <a:snd r:embed="rId2" name="Vibedn05-1.wav"/>
            </a:hlinkClick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3"/>
            <a:ext cx="9144000" cy="598646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5" descr="IMG_1415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4414" y="214290"/>
            <a:ext cx="657229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Поэты о любви к землякам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</p:txBody>
      </p:sp>
      <p:pic>
        <p:nvPicPr>
          <p:cNvPr id="26627" name="Рисунок 3" descr="Фото Милютиной Е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214313" y="714375"/>
            <a:ext cx="1857375" cy="2571750"/>
          </a:xfrm>
          <a:prstGeom prst="rect">
            <a:avLst/>
          </a:prstGeom>
          <a:noFill/>
          <a:ln w="25400">
            <a:solidFill>
              <a:srgbClr val="008080"/>
            </a:solidFill>
            <a:miter lim="800000"/>
            <a:headEnd/>
            <a:tailEnd/>
          </a:ln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3357563" y="5715000"/>
            <a:ext cx="5500687" cy="928688"/>
          </a:xfrm>
          <a:prstGeom prst="flowChartAlternateProcess">
            <a:avLst/>
          </a:prstGeom>
          <a:gradFill>
            <a:gsLst>
              <a:gs pos="3100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rgbClr val="C00000"/>
                </a:solidFill>
              </a:rPr>
              <a:t>Уляшева</a:t>
            </a:r>
            <a:r>
              <a:rPr lang="ru-RU" sz="2000" dirty="0">
                <a:solidFill>
                  <a:srgbClr val="C00000"/>
                </a:solidFill>
              </a:rPr>
              <a:t> Анна 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ученица 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« Снег»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0" y="3286125"/>
            <a:ext cx="2143125" cy="2071688"/>
          </a:xfrm>
          <a:prstGeom prst="flowChartAlternateProcess">
            <a:avLst/>
          </a:prstGeom>
          <a:gradFill>
            <a:gsLst>
              <a:gs pos="3100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</a:rPr>
              <a:t>Е. Милютина  Поэтесса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« Когда утомитесь от зноя»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Picture 2" descr="D:\С рабочего стола\картинки\природа\о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4" descr="SP_A166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0875" y="122238"/>
            <a:ext cx="6089650" cy="1066800"/>
          </a:xfrm>
          <a:prstGeom prst="rect">
            <a:avLst/>
          </a:prstGeom>
          <a:noFill/>
        </p:spPr>
      </p:pic>
      <p:pic>
        <p:nvPicPr>
          <p:cNvPr id="29699" name="Рисунок 6" descr="Фото Милютиной Е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214313" y="714375"/>
            <a:ext cx="1857375" cy="2214563"/>
          </a:xfrm>
          <a:prstGeom prst="rect">
            <a:avLst/>
          </a:prstGeom>
          <a:noFill/>
          <a:ln w="25400">
            <a:solidFill>
              <a:srgbClr val="008080"/>
            </a:solidFill>
            <a:miter lim="800000"/>
            <a:headEnd/>
            <a:tailEnd/>
          </a:ln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0" y="2928938"/>
            <a:ext cx="2286000" cy="928687"/>
          </a:xfrm>
          <a:prstGeom prst="flowChartAlternateProcess">
            <a:avLst/>
          </a:prstGeom>
          <a:gradFill>
            <a:gsLst>
              <a:gs pos="3100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</a:rPr>
              <a:t>Е.  Милютина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поэтесса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« В лесу»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2928938" y="5643563"/>
            <a:ext cx="6215062" cy="1071562"/>
          </a:xfrm>
          <a:prstGeom prst="flowChartAlternateProcess">
            <a:avLst/>
          </a:prstGeom>
          <a:gradFill>
            <a:gsLst>
              <a:gs pos="3100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rgbClr val="C00000"/>
                </a:solidFill>
              </a:rPr>
              <a:t>Кочкаев</a:t>
            </a:r>
            <a:r>
              <a:rPr lang="ru-RU" sz="2000" dirty="0">
                <a:solidFill>
                  <a:srgbClr val="C00000"/>
                </a:solidFill>
              </a:rPr>
              <a:t> Николай, </a:t>
            </a:r>
            <a:r>
              <a:rPr lang="ru-RU" sz="2000" dirty="0" err="1">
                <a:solidFill>
                  <a:srgbClr val="C00000"/>
                </a:solidFill>
              </a:rPr>
              <a:t>Бурмакова</a:t>
            </a:r>
            <a:r>
              <a:rPr lang="ru-RU" sz="2000" dirty="0">
                <a:solidFill>
                  <a:srgbClr val="C00000"/>
                </a:solidFill>
              </a:rPr>
              <a:t> Мария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ученики 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« Природа – матушка моя»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2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30723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4" name="Picture 5" descr="Рисунок12">
            <a:hlinkClick r:id="" action="ppaction://hlinkshowjump?jump=endshow">
              <a:snd r:embed="rId2" name="Vibedn05-1.wav"/>
            </a:hlinkClick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838" y="468313"/>
            <a:ext cx="8442325" cy="591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9" descr="Рисунок13">
            <a:hlinkClick r:id="" action="ppaction://hlinkshowjump?jump=endshow">
              <a:snd r:embed="rId2" name="Vibedn05-1.wav"/>
            </a:hlinkClick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013" y="92075"/>
            <a:ext cx="8582025" cy="895350"/>
          </a:xfrm>
          <a:prstGeom prst="rect">
            <a:avLst/>
          </a:prstGeom>
          <a:noFill/>
        </p:spPr>
      </p:pic>
      <p:pic>
        <p:nvPicPr>
          <p:cNvPr id="31747" name="Рисунок 5" descr="Фото22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214313" y="1071563"/>
            <a:ext cx="1857375" cy="2571750"/>
          </a:xfrm>
          <a:prstGeom prst="rect">
            <a:avLst/>
          </a:prstGeom>
          <a:noFill/>
          <a:ln w="25400">
            <a:solidFill>
              <a:srgbClr val="008080"/>
            </a:solidFill>
            <a:miter lim="800000"/>
            <a:headEnd/>
            <a:tailEnd/>
          </a:ln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142875" y="3643313"/>
            <a:ext cx="2000250" cy="1785937"/>
          </a:xfrm>
          <a:prstGeom prst="flowChartAlternateProcess">
            <a:avLst/>
          </a:prstGeom>
          <a:gradFill>
            <a:gsLst>
              <a:gs pos="3100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</a:rPr>
              <a:t>З. </a:t>
            </a:r>
            <a:r>
              <a:rPr lang="ru-RU" sz="2000" dirty="0" err="1">
                <a:solidFill>
                  <a:srgbClr val="C00000"/>
                </a:solidFill>
              </a:rPr>
              <a:t>Свирина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поэтесса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«</a:t>
            </a:r>
            <a:r>
              <a:rPr lang="ru-RU" sz="2000" dirty="0" err="1">
                <a:solidFill>
                  <a:srgbClr val="C00000"/>
                </a:solidFill>
              </a:rPr>
              <a:t>О,как</a:t>
            </a:r>
            <a:r>
              <a:rPr lang="ru-RU" sz="2000" dirty="0">
                <a:solidFill>
                  <a:srgbClr val="C00000"/>
                </a:solidFill>
              </a:rPr>
              <a:t> мне хорошо, Земля моя»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429000" y="5786438"/>
            <a:ext cx="5286375" cy="928687"/>
          </a:xfrm>
          <a:prstGeom prst="flowChartAlternateProcess">
            <a:avLst/>
          </a:prstGeom>
          <a:gradFill>
            <a:gsLst>
              <a:gs pos="3100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</a:rPr>
              <a:t>Нестеров Сергей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ученик 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« Родная моя сторона»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Белая береза, под моим окном Принакрылась снегом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71813" y="285750"/>
            <a:ext cx="6557962" cy="27146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4" descr="DSC0240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4" descr=" 05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14313"/>
            <a:ext cx="9144000" cy="6858001"/>
          </a:xfrm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413" y="-115888"/>
            <a:ext cx="3517900" cy="1201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5" descr="REK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88" y="4357688"/>
            <a:ext cx="5486400" cy="2286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9525" y="146050"/>
            <a:ext cx="7510463" cy="9763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4" descr=" 16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34500" cy="7000875"/>
          </a:xfrm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9788" y="19050"/>
            <a:ext cx="5857875" cy="157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5" descr="15426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57313" y="2500313"/>
            <a:ext cx="5486400" cy="40719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675" y="-30163"/>
            <a:ext cx="6473825" cy="19319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4" descr="IMG_1209.JPG"/>
          <p:cNvPicPr>
            <a:picLocks noGrp="1" noChangeAspect="1"/>
          </p:cNvPicPr>
          <p:nvPr>
            <p:ph type="pic" idx="1"/>
          </p:nvPr>
        </p:nvPicPr>
        <p:blipFill>
          <a:blip r:embed="rId2">
            <a:lum bright="-1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6563" y="-49213"/>
            <a:ext cx="7589837" cy="1804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4" descr=" 0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75" y="0"/>
            <a:ext cx="10880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357188" y="4071938"/>
            <a:ext cx="57864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FF00"/>
                </a:solidFill>
                <a:latin typeface="Calibri" pitchFamily="34" charset="0"/>
              </a:rPr>
              <a:t/>
            </a:r>
            <a:br>
              <a:rPr lang="ru-RU" sz="2800">
                <a:solidFill>
                  <a:srgbClr val="FFFF00"/>
                </a:solidFill>
                <a:latin typeface="Calibri" pitchFamily="34" charset="0"/>
              </a:rPr>
            </a:br>
            <a:r>
              <a:rPr lang="ru-RU" sz="2800">
                <a:solidFill>
                  <a:srgbClr val="FFFF00"/>
                </a:solidFill>
                <a:latin typeface="Calibri" pitchFamily="34" charset="0"/>
              </a:rPr>
              <a:t>                                      </a:t>
            </a:r>
          </a:p>
        </p:txBody>
      </p:sp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3963" y="19050"/>
            <a:ext cx="7802562" cy="1949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928688" y="214313"/>
            <a:ext cx="6929437" cy="1357312"/>
          </a:xfrm>
          <a:prstGeom prst="downArrowCallout">
            <a:avLst/>
          </a:prstGeom>
          <a:gradFill>
            <a:gsLst>
              <a:gs pos="2700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rgbClr val="C00000"/>
                </a:solidFill>
              </a:rPr>
              <a:t>Цель: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00063" y="1571625"/>
            <a:ext cx="8072437" cy="2643188"/>
          </a:xfrm>
          <a:prstGeom prst="flowChartAlternateProcess">
            <a:avLst/>
          </a:prstGeom>
          <a:gradFill>
            <a:gsLst>
              <a:gs pos="3100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C00000"/>
                </a:solidFill>
              </a:rPr>
              <a:t>Проанализировать стихотворения о малой родине </a:t>
            </a:r>
            <a:r>
              <a:rPr lang="ru-RU" sz="3200" dirty="0" err="1">
                <a:solidFill>
                  <a:srgbClr val="C00000"/>
                </a:solidFill>
              </a:rPr>
              <a:t>муромцевских</a:t>
            </a:r>
            <a:r>
              <a:rPr lang="ru-RU" sz="3200" dirty="0">
                <a:solidFill>
                  <a:srgbClr val="C00000"/>
                </a:solidFill>
              </a:rPr>
              <a:t> поэтов и учеников. Сравнить отношение к малой родине взрослых и детей в их произведениях.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571500" y="4786313"/>
            <a:ext cx="8001000" cy="928687"/>
          </a:xfrm>
          <a:prstGeom prst="flowChartAlternateProcess">
            <a:avLst/>
          </a:prstGeom>
          <a:gradFill>
            <a:gsLst>
              <a:gs pos="3100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</a:rPr>
              <a:t>Написать стихотворения о Родине.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000500" y="4071938"/>
            <a:ext cx="928688" cy="571500"/>
          </a:xfrm>
          <a:prstGeom prst="downArrow">
            <a:avLst/>
          </a:prstGeom>
          <a:gradFill>
            <a:gsLst>
              <a:gs pos="3100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50"/>
            <a:ext cx="9144000" cy="600075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</a:pPr>
            <a:endParaRPr lang="ru-RU" i="1" smtClean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</a:pPr>
            <a:r>
              <a:rPr lang="ru-RU" i="1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Проанализировать стихотворения о малой родине местных поэтов.</a:t>
            </a:r>
            <a:endParaRPr lang="ru-RU" smtClean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  <a:p>
            <a:pPr marL="0" indent="0" algn="just" eaLnBrk="0" hangingPunct="0">
              <a:spcBef>
                <a:spcPct val="0"/>
              </a:spcBef>
            </a:pPr>
            <a:r>
              <a:rPr lang="ru-RU" i="1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Собрать и изучить стихотворения о малой родине учеников.</a:t>
            </a:r>
            <a:endParaRPr lang="ru-RU" smtClean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  <a:p>
            <a:pPr marL="0" indent="0" algn="just" eaLnBrk="0" hangingPunct="0">
              <a:spcBef>
                <a:spcPct val="0"/>
              </a:spcBef>
            </a:pPr>
            <a:r>
              <a:rPr lang="ru-RU" i="1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Сравнить отношение к родине взрослых и детей.</a:t>
            </a:r>
          </a:p>
          <a:p>
            <a:pPr marL="0" indent="0" algn="just" eaLnBrk="0" hangingPunct="0">
              <a:spcBef>
                <a:spcPct val="0"/>
              </a:spcBef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В результате написать свои стихотворения о Родине.</a:t>
            </a:r>
            <a:endParaRPr lang="ru-RU" smtClean="0">
              <a:solidFill>
                <a:srgbClr val="FF0000"/>
              </a:solidFill>
              <a:latin typeface="Arial" charset="0"/>
            </a:endParaRPr>
          </a:p>
          <a:p>
            <a:pPr marL="0" indent="0"/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0" y="0"/>
            <a:ext cx="9144000" cy="1357313"/>
          </a:xfrm>
          <a:prstGeom prst="downArrowCallout">
            <a:avLst/>
          </a:prstGeom>
          <a:gradFill>
            <a:gsLst>
              <a:gs pos="2700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rgbClr val="C00000"/>
                </a:solidFill>
              </a:rPr>
              <a:t>Задачи: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Береза в лучах восходящего солнца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lum bright="-20000" contrast="1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1825" y="133350"/>
            <a:ext cx="274638" cy="536575"/>
          </a:xfrm>
          <a:prstGeom prst="rect">
            <a:avLst/>
          </a:prstGeom>
          <a:noFill/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9900" y="207963"/>
            <a:ext cx="4730750" cy="77358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 descr="IMG_1230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21431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Текст 3"/>
          <p:cNvSpPr>
            <a:spLocks noGrp="1"/>
          </p:cNvSpPr>
          <p:nvPr>
            <p:ph type="body" sz="half" idx="2"/>
          </p:nvPr>
        </p:nvSpPr>
        <p:spPr>
          <a:xfrm>
            <a:off x="714375" y="4143375"/>
            <a:ext cx="5486400" cy="2286000"/>
          </a:xfrm>
        </p:spPr>
        <p:txBody>
          <a:bodyPr/>
          <a:lstStyle/>
          <a:p>
            <a:r>
              <a:rPr lang="ru-RU" sz="2800" b="1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2800" b="1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FFFF00"/>
                </a:solidFill>
                <a:latin typeface="Monotype Corsiva" pitchFamily="66" charset="0"/>
              </a:rPr>
              <a:t>               </a:t>
            </a:r>
          </a:p>
          <a:p>
            <a:endParaRPr lang="ru-RU" sz="2800" b="1" smtClean="0"/>
          </a:p>
        </p:txBody>
      </p:sp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0" y="36513"/>
            <a:ext cx="7656513" cy="1212850"/>
          </a:xfrm>
          <a:prstGeom prst="rect">
            <a:avLst/>
          </a:prstGeom>
          <a:noFill/>
        </p:spPr>
      </p:pic>
      <p:pic>
        <p:nvPicPr>
          <p:cNvPr id="22532" name="Рисунок 11" descr="Фото Демидово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714375"/>
            <a:ext cx="1857375" cy="2714625"/>
          </a:xfrm>
          <a:prstGeom prst="rect">
            <a:avLst/>
          </a:prstGeom>
          <a:noFill/>
          <a:ln w="25400">
            <a:solidFill>
              <a:srgbClr val="008080"/>
            </a:solidFill>
            <a:miter lim="800000"/>
            <a:headEnd/>
            <a:tailEnd/>
          </a:ln>
        </p:spPr>
      </p:pic>
      <p:sp>
        <p:nvSpPr>
          <p:cNvPr id="22533" name="Прямоугольник 13"/>
          <p:cNvSpPr>
            <a:spLocks noChangeArrowheads="1"/>
          </p:cNvSpPr>
          <p:nvPr/>
        </p:nvSpPr>
        <p:spPr bwMode="auto">
          <a:xfrm>
            <a:off x="285750" y="2967038"/>
            <a:ext cx="207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313" y="3429000"/>
            <a:ext cx="1928812" cy="928688"/>
          </a:xfrm>
          <a:prstGeom prst="flowChartAlternateProcess">
            <a:avLst/>
          </a:prstGeom>
          <a:gradFill>
            <a:gsLst>
              <a:gs pos="3100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</a:rPr>
              <a:t>Н. Демидова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« Село моё»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357813" y="5214938"/>
            <a:ext cx="3571875" cy="1500187"/>
          </a:xfrm>
          <a:prstGeom prst="flowChartAlternateProcess">
            <a:avLst/>
          </a:prstGeom>
          <a:gradFill>
            <a:gsLst>
              <a:gs pos="3100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</a:rPr>
              <a:t>Шлегель Ирина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ученица 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« Родное село»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5" descr="IMG_1482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214313" y="3643313"/>
            <a:ext cx="4572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FF00"/>
                </a:solidFill>
                <a:latin typeface="Calibri" pitchFamily="34" charset="0"/>
              </a:rPr>
              <a:t/>
            </a:r>
            <a:br>
              <a:rPr lang="ru-RU" sz="2800">
                <a:solidFill>
                  <a:srgbClr val="FFFF00"/>
                </a:solidFill>
                <a:latin typeface="Calibri" pitchFamily="34" charset="0"/>
              </a:rPr>
            </a:br>
            <a:r>
              <a:rPr lang="ru-RU" sz="2800">
                <a:solidFill>
                  <a:srgbClr val="FFFF00"/>
                </a:solidFill>
                <a:latin typeface="Calibri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115</Words>
  <Application>Microsoft Office PowerPoint</Application>
  <PresentationFormat>On-screen Show (4:3)</PresentationFormat>
  <Paragraphs>30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Calibri</vt:lpstr>
      <vt:lpstr>Arial</vt:lpstr>
      <vt:lpstr>Arial Black</vt:lpstr>
      <vt:lpstr>Monotype Corsiva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Петропавловский дд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КРАЙ РОДИМЫЙ </dc:title>
  <dc:creator>Наталья Николаевна</dc:creator>
  <cp:lastModifiedBy>sergey.suharev</cp:lastModifiedBy>
  <cp:revision>69</cp:revision>
  <dcterms:created xsi:type="dcterms:W3CDTF">2011-01-25T09:09:41Z</dcterms:created>
  <dcterms:modified xsi:type="dcterms:W3CDTF">2012-04-11T14:27:18Z</dcterms:modified>
</cp:coreProperties>
</file>