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302" r:id="rId4"/>
    <p:sldId id="305" r:id="rId5"/>
    <p:sldId id="291" r:id="rId6"/>
    <p:sldId id="258" r:id="rId7"/>
    <p:sldId id="306" r:id="rId8"/>
    <p:sldId id="309" r:id="rId9"/>
    <p:sldId id="307" r:id="rId10"/>
    <p:sldId id="308" r:id="rId11"/>
    <p:sldId id="282" r:id="rId12"/>
    <p:sldId id="259" r:id="rId13"/>
    <p:sldId id="280" r:id="rId14"/>
    <p:sldId id="283" r:id="rId15"/>
    <p:sldId id="284" r:id="rId16"/>
    <p:sldId id="266" r:id="rId17"/>
    <p:sldId id="290" r:id="rId18"/>
    <p:sldId id="287" r:id="rId19"/>
    <p:sldId id="269" r:id="rId20"/>
    <p:sldId id="314" r:id="rId21"/>
    <p:sldId id="313" r:id="rId22"/>
    <p:sldId id="312" r:id="rId23"/>
    <p:sldId id="310" r:id="rId24"/>
    <p:sldId id="315" r:id="rId25"/>
    <p:sldId id="317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chefs.ru/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user\Desktop\21\555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600056" cy="4392488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5501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Удивительная профессия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повар,  кондитер!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1\800_71d209c6caf3731f2cdceafed43a1f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1\школа поварского искусства и домоводст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15719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Первая кулинарная школа была открыта в Петербурге 25 марта 1888 г. по инициативе профессора И. Е. Андриевского и кулинара Д. В. </a:t>
            </a:r>
            <a:r>
              <a:rPr lang="ru-RU" sz="2400" dirty="0" err="1" smtClean="0">
                <a:latin typeface="Georgia" pitchFamily="18" charset="0"/>
              </a:rPr>
              <a:t>Каншина</a:t>
            </a:r>
            <a:r>
              <a:rPr lang="ru-RU" sz="2400" dirty="0" smtClean="0">
                <a:latin typeface="Georgia" pitchFamily="18" charset="0"/>
              </a:rPr>
              <a:t>. </a:t>
            </a:r>
            <a:endParaRPr lang="ru-RU" sz="2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488832" cy="554461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877272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Школа поварского искусства и домоводства в Москве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вар\здание музея поварского искусства в москве построенно в 1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5657671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Georgia" pitchFamily="18" charset="0"/>
              </a:rPr>
              <a:t>Музей кулинарного искусства расположен в красивом здании, которое было построено в 1806 году в </a:t>
            </a:r>
            <a:r>
              <a:rPr lang="ru-RU" sz="2000" dirty="0" err="1" smtClean="0">
                <a:latin typeface="Georgia" pitchFamily="18" charset="0"/>
              </a:rPr>
              <a:t>старо-московском</a:t>
            </a:r>
            <a:r>
              <a:rPr lang="ru-RU" sz="2000" dirty="0" smtClean="0">
                <a:latin typeface="Georgia" pitchFamily="18" charset="0"/>
              </a:rPr>
              <a:t> стиле на территории Старо-Рогожской заставы. 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овар\история повар\для муз\42641130_1239946272_P1240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повар\история повар\для муз\50-13-04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повар\история повар\о поварах\pov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518457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овар\история повар\для муз\MSC_2602_08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овар\По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овар\i-186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796062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Земле более 40000 профессий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" name="Picture 2" descr="C:\Users\user\Desktop\повар\coo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88840"/>
            <a:ext cx="4896544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овар\история повар\о поварах\oli.ph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4968552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2522537" cy="35290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7056" y="260648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</a:pPr>
            <a:r>
              <a:rPr lang="ru-RU" sz="32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Какое мероприятие проходило в июле этого года в Москве, связанное с нашей профессией?</a:t>
            </a:r>
            <a:endParaRPr lang="ru-RU" sz="3200" b="1" dirty="0" smtClean="0"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5661248"/>
            <a:ext cx="1745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Д.А. Медведев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49289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- За счет вашего труда формируются оттенки переговоров, которые ведут между собой государственные лидеры.</a:t>
            </a:r>
          </a:p>
          <a:p>
            <a:r>
              <a:rPr lang="ru-RU" sz="2400" b="1" dirty="0" smtClean="0">
                <a:latin typeface="Georgia" pitchFamily="18" charset="0"/>
              </a:rPr>
              <a:t> – Кухня – это всегда самая короткая </a:t>
            </a:r>
            <a:r>
              <a:rPr lang="ru-RU" sz="2400" b="1" u="sng" dirty="0" smtClean="0">
                <a:latin typeface="Georgia" pitchFamily="18" charset="0"/>
              </a:rPr>
              <a:t>дорога</a:t>
            </a:r>
            <a:r>
              <a:rPr lang="ru-RU" sz="2400" b="1" dirty="0" smtClean="0">
                <a:latin typeface="Georgia" pitchFamily="18" charset="0"/>
              </a:rPr>
              <a:t>, чтобы почувствовать страну, - обратился к шеф-поварам президент.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 сентября 2011\повар\1club_des_chefs_des_chefs_in_ararat_park_hyatt_jpg_131195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7884368" cy="55172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АССАМБЛЕЯ САМЫХ ЛУЧШИХ ШЕФ-ПОВАРОВ В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МИРЕ 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764704"/>
            <a:ext cx="38731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25 – 27 июля 2011 года</a:t>
            </a:r>
            <a:endParaRPr lang="ru-RU" sz="2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повар\i-186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532440" cy="5472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А кто из Вас знает что эта за эмблема? Кому она принадлежит?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циональная гильдия шеф-поваров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72816"/>
            <a:ext cx="42484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Georgia" pitchFamily="18" charset="0"/>
              </a:rPr>
              <a:t>Эмблема Национальной Гильдии  Шеф - Поваров</a:t>
            </a:r>
            <a:endParaRPr lang="ru-RU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\Povar_dlya_Prezid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2010"/>
            <a:ext cx="9144000" cy="50339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260648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4025" algn="l"/>
              </a:tabLst>
            </a:pPr>
            <a:r>
              <a:rPr lang="ru-RU" sz="36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Кто это?</a:t>
            </a:r>
            <a:endParaRPr lang="ru-RU" sz="3600" b="1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img" descr="главный шеф-повар Росси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624736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atin typeface="Georgia" pitchFamily="18" charset="0"/>
              </a:rPr>
              <a:t>Жером</a:t>
            </a:r>
            <a:r>
              <a:rPr lang="ru-RU" sz="3200" b="1" dirty="0" smtClean="0">
                <a:latin typeface="Georgia" pitchFamily="18" charset="0"/>
              </a:rPr>
              <a:t> </a:t>
            </a:r>
            <a:r>
              <a:rPr lang="ru-RU" sz="3200" b="1" dirty="0" err="1" smtClean="0">
                <a:latin typeface="Georgia" pitchFamily="18" charset="0"/>
              </a:rPr>
              <a:t>Риго</a:t>
            </a:r>
            <a:r>
              <a:rPr lang="ru-RU" sz="3200" b="1" dirty="0" smtClean="0">
                <a:latin typeface="Georgia" pitchFamily="18" charset="0"/>
              </a:rPr>
              <a:t> шеф – повар президента России  </a:t>
            </a:r>
            <a:r>
              <a:rPr lang="ru-RU" sz="3200" b="1" dirty="0" err="1" smtClean="0">
                <a:latin typeface="Georgia" pitchFamily="18" charset="0"/>
              </a:rPr>
              <a:t>Д.А,.Медведева</a:t>
            </a:r>
            <a:r>
              <a:rPr lang="ru-RU" sz="3200" b="1" dirty="0" smtClean="0">
                <a:latin typeface="Georgia" pitchFamily="18" charset="0"/>
              </a:rPr>
              <a:t>.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4-0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овар\история повар\картины повар\1270892721_kux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6600"/>
                </a:solidFill>
                <a:latin typeface="Georgia" pitchFamily="18" charset="0"/>
              </a:rPr>
              <a:t>Кулинария </a:t>
            </a:r>
            <a:r>
              <a:rPr lang="ru-RU" sz="2800" dirty="0" smtClean="0">
                <a:latin typeface="Georgia" pitchFamily="18" charset="0"/>
              </a:rPr>
              <a:t>как наука возникла в России лишь в конце XVIII века. Развитие профессиональной кулинарии связано с появлением предприятий внедомашнего питания. 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20888"/>
            <a:ext cx="2673350" cy="353853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1 октября\21\ресторан Я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620000" cy="5029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476672"/>
            <a:ext cx="5287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Georgia" pitchFamily="18" charset="0"/>
              </a:rPr>
              <a:t>Ресторан « ЯРЪ» в Москве</a:t>
            </a:r>
            <a:endParaRPr lang="ru-RU" sz="32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овар\история повар\о поварах\Тестовские повара московского тракти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1 октября\21\1913 г первое кафе в москв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620000" cy="58578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260648"/>
            <a:ext cx="421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Georgia" pitchFamily="18" charset="0"/>
              </a:rPr>
              <a:t>кафе « Савой» в Москве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202</Words>
  <Application>Microsoft Office PowerPoint</Application>
  <PresentationFormat>Экран (4:3)</PresentationFormat>
  <Paragraphs>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2011-10-11T14:47:49Z</dcterms:created>
  <dcterms:modified xsi:type="dcterms:W3CDTF">2012-03-20T14:38:04Z</dcterms:modified>
</cp:coreProperties>
</file>