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262" r:id="rId4"/>
    <p:sldId id="265" r:id="rId5"/>
    <p:sldId id="269" r:id="rId6"/>
    <p:sldId id="280" r:id="rId7"/>
    <p:sldId id="282" r:id="rId8"/>
    <p:sldId id="31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98884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Georgia" pitchFamily="18" charset="0"/>
              </a:rPr>
              <a:t>Это интересно</a:t>
            </a:r>
            <a:endParaRPr lang="ru-RU" sz="7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ady.ru/images/assets/site/2009/06/vkusno/31/pizzmarga_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04906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012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5805264"/>
            <a:ext cx="32525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Дарья </a:t>
            </a:r>
            <a:r>
              <a:rPr lang="ru-RU" sz="2800" dirty="0" err="1" smtClean="0"/>
              <a:t>Евдокимовна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Пожарская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8884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021288"/>
            <a:ext cx="356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Граф Строганов А.Г.</a:t>
            </a:r>
            <a:endParaRPr lang="ru-RU" sz="3200" dirty="0"/>
          </a:p>
        </p:txBody>
      </p:sp>
      <p:pic>
        <p:nvPicPr>
          <p:cNvPr id="4" name="Рисунок 3" descr="http://www.bazaarboston.com/items_img/resized/pic0000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6440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123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157192"/>
            <a:ext cx="2590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граф Гурьев 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48025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2011-09-18T01:48:50Z</dcterms:created>
  <dcterms:modified xsi:type="dcterms:W3CDTF">2011-10-26T12:46:39Z</dcterms:modified>
</cp:coreProperties>
</file>