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4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чая\всё для создание презентации\фон\анимация\анимация\от всей душ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SL274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3999" cy="61926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Накануне праздника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бочая\всё для создание презентации\фон\анимация\анимация\a5f8b7a80194d1e3fd058230b546c0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941168"/>
            <a:ext cx="1551846" cy="1584176"/>
          </a:xfrm>
          <a:prstGeom prst="rect">
            <a:avLst/>
          </a:prstGeom>
          <a:noFill/>
        </p:spPr>
      </p:pic>
      <p:pic>
        <p:nvPicPr>
          <p:cNvPr id="4" name="Picture 5" descr="C:\Users\user\Desktop\Новая папка\SL274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93304"/>
            <a:ext cx="4721572" cy="626469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520" y="154887"/>
            <a:ext cx="8424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Собираются, мастера и мастерицы,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Новая папка\SL274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764704"/>
            <a:ext cx="4320480" cy="6093296"/>
          </a:xfrm>
          <a:prstGeom prst="rect">
            <a:avLst/>
          </a:prstGeom>
          <a:noFill/>
        </p:spPr>
      </p:pic>
      <p:pic>
        <p:nvPicPr>
          <p:cNvPr id="4099" name="Picture 3" descr="C:\Users\user\Desktop\рабочая\всё для создание презентации\фон\анимация\анимация\123684b857a785fa20caa0de561d91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1224136" cy="15121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Мастерством своим и делом похвалиться. 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Новая папка\SL274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0728"/>
            <a:ext cx="4505548" cy="55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Новая папка\SL274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0728"/>
            <a:ext cx="4392488" cy="587727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358133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народ честной, удалой, молодой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Desktop\Новая папка\SL274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53344"/>
            <a:ext cx="4680520" cy="5904656"/>
          </a:xfrm>
          <a:prstGeom prst="rect">
            <a:avLst/>
          </a:prstGeom>
          <a:noFill/>
        </p:spPr>
      </p:pic>
      <p:pic>
        <p:nvPicPr>
          <p:cNvPr id="5122" name="Picture 2" descr="C:\Users\user\Desktop\рабочая\всё для создание презентации\фон\анимация\анимация\7d203952816137deb4f26f150d4084c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543050" cy="17907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er\Desktop\Новая папка\SL2749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1340768"/>
            <a:ext cx="7632848" cy="5112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Пусть на нашу на работу подивится.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</TotalTime>
  <Words>28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2011-10-20T16:50:46Z</dcterms:created>
  <dcterms:modified xsi:type="dcterms:W3CDTF">2012-03-20T14:35:07Z</dcterms:modified>
</cp:coreProperties>
</file>