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6" r:id="rId3"/>
    <p:sldId id="258" r:id="rId4"/>
    <p:sldId id="259" r:id="rId5"/>
    <p:sldId id="265" r:id="rId6"/>
    <p:sldId id="266" r:id="rId7"/>
    <p:sldId id="267" r:id="rId8"/>
    <p:sldId id="268" r:id="rId9"/>
    <p:sldId id="260" r:id="rId10"/>
    <p:sldId id="269" r:id="rId11"/>
    <p:sldId id="270" r:id="rId12"/>
    <p:sldId id="271" r:id="rId13"/>
    <p:sldId id="272" r:id="rId14"/>
    <p:sldId id="261" r:id="rId15"/>
    <p:sldId id="284" r:id="rId16"/>
    <p:sldId id="278" r:id="rId17"/>
    <p:sldId id="279" r:id="rId18"/>
    <p:sldId id="280" r:id="rId19"/>
    <p:sldId id="262" r:id="rId20"/>
    <p:sldId id="273" r:id="rId21"/>
    <p:sldId id="274" r:id="rId22"/>
    <p:sldId id="275" r:id="rId23"/>
    <p:sldId id="276" r:id="rId24"/>
    <p:sldId id="263" r:id="rId25"/>
    <p:sldId id="264" r:id="rId26"/>
    <p:sldId id="283" r:id="rId27"/>
    <p:sldId id="282"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2FA"/>
    <a:srgbClr val="CC0000"/>
    <a:srgbClr val="000066"/>
    <a:srgbClr val="0000CC"/>
    <a:srgbClr val="9900CC"/>
    <a:srgbClr val="FC2610"/>
    <a:srgbClr val="FF3399"/>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4660"/>
  </p:normalViewPr>
  <p:slideViewPr>
    <p:cSldViewPr>
      <p:cViewPr varScale="1">
        <p:scale>
          <a:sx n="51" d="100"/>
          <a:sy n="51" d="100"/>
        </p:scale>
        <p:origin x="-13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9DF5046-427C-4A9E-A388-D72694637769}" type="datetimeFigureOut">
              <a:rPr lang="ru-RU"/>
              <a:pPr>
                <a:defRPr/>
              </a:pPr>
              <a:t>18.01.2013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04C02A87-0164-40C9-AB2B-EC20C649E71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r>
              <a:rPr lang="ru-RU"/>
              <a:t>2011-2012</a:t>
            </a:r>
          </a:p>
        </p:txBody>
      </p:sp>
      <p:sp>
        <p:nvSpPr>
          <p:cNvPr id="5"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6" name="Номер слайда 5"/>
          <p:cNvSpPr>
            <a:spLocks noGrp="1"/>
          </p:cNvSpPr>
          <p:nvPr>
            <p:ph type="sldNum" sz="quarter" idx="12"/>
          </p:nvPr>
        </p:nvSpPr>
        <p:spPr/>
        <p:txBody>
          <a:bodyPr/>
          <a:lstStyle>
            <a:lvl1pPr>
              <a:defRPr/>
            </a:lvl1pPr>
          </a:lstStyle>
          <a:p>
            <a:pPr>
              <a:defRPr/>
            </a:pPr>
            <a:fld id="{0304C722-79AE-4A88-90A6-5766BF7402D5}" type="slidenum">
              <a:rPr lang="ru-RU"/>
              <a:pPr>
                <a:defRPr/>
              </a:pPr>
              <a:t>‹#›</a:t>
            </a:fld>
            <a:endParaRPr lang="ru-RU"/>
          </a:p>
        </p:txBody>
      </p:sp>
    </p:spTree>
  </p:cSld>
  <p:clrMapOvr>
    <a:masterClrMapping/>
  </p:clrMapOvr>
  <p:transition advClick="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a:t>2011-2012</a:t>
            </a:r>
          </a:p>
        </p:txBody>
      </p:sp>
      <p:sp>
        <p:nvSpPr>
          <p:cNvPr id="5"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6" name="Номер слайда 5"/>
          <p:cNvSpPr>
            <a:spLocks noGrp="1"/>
          </p:cNvSpPr>
          <p:nvPr>
            <p:ph type="sldNum" sz="quarter" idx="12"/>
          </p:nvPr>
        </p:nvSpPr>
        <p:spPr/>
        <p:txBody>
          <a:bodyPr/>
          <a:lstStyle>
            <a:lvl1pPr>
              <a:defRPr/>
            </a:lvl1pPr>
          </a:lstStyle>
          <a:p>
            <a:pPr>
              <a:defRPr/>
            </a:pPr>
            <a:fld id="{4AA1C904-DE19-44A0-8727-687CE246BDB0}" type="slidenum">
              <a:rPr lang="ru-RU"/>
              <a:pPr>
                <a:defRPr/>
              </a:pPr>
              <a:t>‹#›</a:t>
            </a:fld>
            <a:endParaRPr lang="ru-RU"/>
          </a:p>
        </p:txBody>
      </p:sp>
    </p:spTree>
  </p:cSld>
  <p:clrMapOvr>
    <a:masterClrMapping/>
  </p:clrMapOvr>
  <p:transition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a:t>2011-2012</a:t>
            </a:r>
          </a:p>
        </p:txBody>
      </p:sp>
      <p:sp>
        <p:nvSpPr>
          <p:cNvPr id="5"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6" name="Номер слайда 5"/>
          <p:cNvSpPr>
            <a:spLocks noGrp="1"/>
          </p:cNvSpPr>
          <p:nvPr>
            <p:ph type="sldNum" sz="quarter" idx="12"/>
          </p:nvPr>
        </p:nvSpPr>
        <p:spPr/>
        <p:txBody>
          <a:bodyPr/>
          <a:lstStyle>
            <a:lvl1pPr>
              <a:defRPr/>
            </a:lvl1pPr>
          </a:lstStyle>
          <a:p>
            <a:pPr>
              <a:defRPr/>
            </a:pPr>
            <a:fld id="{FABDF26F-3DE4-4D5E-B176-EF4225DC7DCC}" type="slidenum">
              <a:rPr lang="ru-RU"/>
              <a:pPr>
                <a:defRPr/>
              </a:pPr>
              <a:t>‹#›</a:t>
            </a:fld>
            <a:endParaRPr lang="ru-RU"/>
          </a:p>
        </p:txBody>
      </p:sp>
    </p:spTree>
  </p:cSld>
  <p:clrMapOvr>
    <a:masterClrMapping/>
  </p:clrMapOvr>
  <p:transition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r>
              <a:rPr lang="ru-RU"/>
              <a:t>2011-2012</a:t>
            </a:r>
          </a:p>
        </p:txBody>
      </p:sp>
      <p:sp>
        <p:nvSpPr>
          <p:cNvPr id="5"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6" name="Номер слайда 5"/>
          <p:cNvSpPr>
            <a:spLocks noGrp="1"/>
          </p:cNvSpPr>
          <p:nvPr>
            <p:ph type="sldNum" sz="quarter" idx="12"/>
          </p:nvPr>
        </p:nvSpPr>
        <p:spPr/>
        <p:txBody>
          <a:bodyPr/>
          <a:lstStyle>
            <a:lvl1pPr>
              <a:defRPr/>
            </a:lvl1pPr>
          </a:lstStyle>
          <a:p>
            <a:pPr>
              <a:defRPr/>
            </a:pPr>
            <a:fld id="{FA4D902B-312D-4378-9149-7036A614E00B}" type="slidenum">
              <a:rPr lang="ru-RU"/>
              <a:pPr>
                <a:defRPr/>
              </a:pPr>
              <a:t>‹#›</a:t>
            </a:fld>
            <a:endParaRPr lang="ru-RU"/>
          </a:p>
        </p:txBody>
      </p:sp>
    </p:spTree>
  </p:cSld>
  <p:clrMapOvr>
    <a:masterClrMapping/>
  </p:clrMapOvr>
  <p:transition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r>
              <a:rPr lang="ru-RU"/>
              <a:t>2011-2012</a:t>
            </a:r>
          </a:p>
        </p:txBody>
      </p:sp>
      <p:sp>
        <p:nvSpPr>
          <p:cNvPr id="5"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6" name="Номер слайда 5"/>
          <p:cNvSpPr>
            <a:spLocks noGrp="1"/>
          </p:cNvSpPr>
          <p:nvPr>
            <p:ph type="sldNum" sz="quarter" idx="12"/>
          </p:nvPr>
        </p:nvSpPr>
        <p:spPr/>
        <p:txBody>
          <a:bodyPr/>
          <a:lstStyle>
            <a:lvl1pPr>
              <a:defRPr/>
            </a:lvl1pPr>
          </a:lstStyle>
          <a:p>
            <a:pPr>
              <a:defRPr/>
            </a:pPr>
            <a:fld id="{21D8CF12-C775-4C06-BCD8-25CC8163D236}" type="slidenum">
              <a:rPr lang="ru-RU"/>
              <a:pPr>
                <a:defRPr/>
              </a:pPr>
              <a:t>‹#›</a:t>
            </a:fld>
            <a:endParaRPr lang="ru-RU"/>
          </a:p>
        </p:txBody>
      </p:sp>
    </p:spTree>
  </p:cSld>
  <p:clrMapOvr>
    <a:masterClrMapping/>
  </p:clrMapOvr>
  <p:transition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r>
              <a:rPr lang="ru-RU"/>
              <a:t>2011-2012</a:t>
            </a:r>
          </a:p>
        </p:txBody>
      </p:sp>
      <p:sp>
        <p:nvSpPr>
          <p:cNvPr id="6"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7" name="Номер слайда 5"/>
          <p:cNvSpPr>
            <a:spLocks noGrp="1"/>
          </p:cNvSpPr>
          <p:nvPr>
            <p:ph type="sldNum" sz="quarter" idx="12"/>
          </p:nvPr>
        </p:nvSpPr>
        <p:spPr/>
        <p:txBody>
          <a:bodyPr/>
          <a:lstStyle>
            <a:lvl1pPr>
              <a:defRPr/>
            </a:lvl1pPr>
          </a:lstStyle>
          <a:p>
            <a:pPr>
              <a:defRPr/>
            </a:pPr>
            <a:fld id="{C3C2F2F1-ABAB-459B-84B1-FDEC84B1CDC0}" type="slidenum">
              <a:rPr lang="ru-RU"/>
              <a:pPr>
                <a:defRPr/>
              </a:pPr>
              <a:t>‹#›</a:t>
            </a:fld>
            <a:endParaRPr lang="ru-RU"/>
          </a:p>
        </p:txBody>
      </p:sp>
    </p:spTree>
  </p:cSld>
  <p:clrMapOvr>
    <a:masterClrMapping/>
  </p:clrMapOvr>
  <p:transition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r>
              <a:rPr lang="ru-RU"/>
              <a:t>2011-2012</a:t>
            </a:r>
          </a:p>
        </p:txBody>
      </p:sp>
      <p:sp>
        <p:nvSpPr>
          <p:cNvPr id="8"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9" name="Номер слайда 5"/>
          <p:cNvSpPr>
            <a:spLocks noGrp="1"/>
          </p:cNvSpPr>
          <p:nvPr>
            <p:ph type="sldNum" sz="quarter" idx="12"/>
          </p:nvPr>
        </p:nvSpPr>
        <p:spPr/>
        <p:txBody>
          <a:bodyPr/>
          <a:lstStyle>
            <a:lvl1pPr>
              <a:defRPr/>
            </a:lvl1pPr>
          </a:lstStyle>
          <a:p>
            <a:pPr>
              <a:defRPr/>
            </a:pPr>
            <a:fld id="{AAE9BBF0-ED3C-4E70-8098-014EF5B82893}" type="slidenum">
              <a:rPr lang="ru-RU"/>
              <a:pPr>
                <a:defRPr/>
              </a:pPr>
              <a:t>‹#›</a:t>
            </a:fld>
            <a:endParaRPr lang="ru-RU"/>
          </a:p>
        </p:txBody>
      </p:sp>
    </p:spTree>
  </p:cSld>
  <p:clrMapOvr>
    <a:masterClrMapping/>
  </p:clrMapOvr>
  <p:transition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r>
              <a:rPr lang="ru-RU"/>
              <a:t>2011-2012</a:t>
            </a:r>
          </a:p>
        </p:txBody>
      </p:sp>
      <p:sp>
        <p:nvSpPr>
          <p:cNvPr id="4"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5" name="Номер слайда 5"/>
          <p:cNvSpPr>
            <a:spLocks noGrp="1"/>
          </p:cNvSpPr>
          <p:nvPr>
            <p:ph type="sldNum" sz="quarter" idx="12"/>
          </p:nvPr>
        </p:nvSpPr>
        <p:spPr/>
        <p:txBody>
          <a:bodyPr/>
          <a:lstStyle>
            <a:lvl1pPr>
              <a:defRPr/>
            </a:lvl1pPr>
          </a:lstStyle>
          <a:p>
            <a:pPr>
              <a:defRPr/>
            </a:pPr>
            <a:fld id="{3D740DDD-87C3-4333-B677-86586CAFE961}" type="slidenum">
              <a:rPr lang="ru-RU"/>
              <a:pPr>
                <a:defRPr/>
              </a:pPr>
              <a:t>‹#›</a:t>
            </a:fld>
            <a:endParaRPr lang="ru-RU"/>
          </a:p>
        </p:txBody>
      </p:sp>
    </p:spTree>
  </p:cSld>
  <p:clrMapOvr>
    <a:masterClrMapping/>
  </p:clrMapOvr>
  <p:transition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r>
              <a:rPr lang="ru-RU"/>
              <a:t>2011-2012</a:t>
            </a:r>
          </a:p>
        </p:txBody>
      </p:sp>
      <p:sp>
        <p:nvSpPr>
          <p:cNvPr id="3"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4" name="Номер слайда 5"/>
          <p:cNvSpPr>
            <a:spLocks noGrp="1"/>
          </p:cNvSpPr>
          <p:nvPr>
            <p:ph type="sldNum" sz="quarter" idx="12"/>
          </p:nvPr>
        </p:nvSpPr>
        <p:spPr/>
        <p:txBody>
          <a:bodyPr/>
          <a:lstStyle>
            <a:lvl1pPr>
              <a:defRPr/>
            </a:lvl1pPr>
          </a:lstStyle>
          <a:p>
            <a:pPr>
              <a:defRPr/>
            </a:pPr>
            <a:fld id="{5949A523-2804-4DAC-A497-BA307204090E}" type="slidenum">
              <a:rPr lang="ru-RU"/>
              <a:pPr>
                <a:defRPr/>
              </a:pPr>
              <a:t>‹#›</a:t>
            </a:fld>
            <a:endParaRPr lang="ru-RU"/>
          </a:p>
        </p:txBody>
      </p:sp>
    </p:spTree>
  </p:cSld>
  <p:clrMapOvr>
    <a:masterClrMapping/>
  </p:clrMapOvr>
  <p:transition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a:t>2011-2012</a:t>
            </a:r>
          </a:p>
        </p:txBody>
      </p:sp>
      <p:sp>
        <p:nvSpPr>
          <p:cNvPr id="6"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7" name="Номер слайда 5"/>
          <p:cNvSpPr>
            <a:spLocks noGrp="1"/>
          </p:cNvSpPr>
          <p:nvPr>
            <p:ph type="sldNum" sz="quarter" idx="12"/>
          </p:nvPr>
        </p:nvSpPr>
        <p:spPr/>
        <p:txBody>
          <a:bodyPr/>
          <a:lstStyle>
            <a:lvl1pPr>
              <a:defRPr/>
            </a:lvl1pPr>
          </a:lstStyle>
          <a:p>
            <a:pPr>
              <a:defRPr/>
            </a:pPr>
            <a:fld id="{FD1A39E6-87AE-4C83-8FC2-4633D25887F2}" type="slidenum">
              <a:rPr lang="ru-RU"/>
              <a:pPr>
                <a:defRPr/>
              </a:pPr>
              <a:t>‹#›</a:t>
            </a:fld>
            <a:endParaRPr lang="ru-RU"/>
          </a:p>
        </p:txBody>
      </p:sp>
    </p:spTree>
  </p:cSld>
  <p:clrMapOvr>
    <a:masterClrMapping/>
  </p:clrMapOvr>
  <p:transition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r>
              <a:rPr lang="ru-RU"/>
              <a:t>2011-2012</a:t>
            </a:r>
          </a:p>
        </p:txBody>
      </p:sp>
      <p:sp>
        <p:nvSpPr>
          <p:cNvPr id="6" name="Нижний колонтитул 4"/>
          <p:cNvSpPr>
            <a:spLocks noGrp="1"/>
          </p:cNvSpPr>
          <p:nvPr>
            <p:ph type="ftr" sz="quarter" idx="11"/>
          </p:nvPr>
        </p:nvSpPr>
        <p:spPr/>
        <p:txBody>
          <a:bodyPr/>
          <a:lstStyle>
            <a:lvl1pPr>
              <a:defRPr/>
            </a:lvl1pPr>
          </a:lstStyle>
          <a:p>
            <a:pPr>
              <a:defRPr/>
            </a:pPr>
            <a:r>
              <a:rPr lang="ru-RU"/>
              <a:t>Санкт-Петербург</a:t>
            </a:r>
          </a:p>
        </p:txBody>
      </p:sp>
      <p:sp>
        <p:nvSpPr>
          <p:cNvPr id="7" name="Номер слайда 5"/>
          <p:cNvSpPr>
            <a:spLocks noGrp="1"/>
          </p:cNvSpPr>
          <p:nvPr>
            <p:ph type="sldNum" sz="quarter" idx="12"/>
          </p:nvPr>
        </p:nvSpPr>
        <p:spPr/>
        <p:txBody>
          <a:bodyPr/>
          <a:lstStyle>
            <a:lvl1pPr>
              <a:defRPr/>
            </a:lvl1pPr>
          </a:lstStyle>
          <a:p>
            <a:pPr>
              <a:defRPr/>
            </a:pPr>
            <a:fld id="{57C4D198-4E80-4283-9C20-F91393BBCF68}" type="slidenum">
              <a:rPr lang="ru-RU"/>
              <a:pPr>
                <a:defRPr/>
              </a:pPr>
              <a:t>‹#›</a:t>
            </a:fld>
            <a:endParaRPr lang="ru-RU"/>
          </a:p>
        </p:txBody>
      </p:sp>
    </p:spTree>
  </p:cSld>
  <p:clrMapOvr>
    <a:masterClrMapping/>
  </p:clrMapOvr>
  <p:transition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ru-RU"/>
              <a:t>2011-2012</a:t>
            </a: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Санкт-Петербург</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383D398-B3CC-404C-8C87-45E1F905EAE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fade thruBlk="1"/>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5.xml"/><Relationship Id="rId7"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0.xml"/><Relationship Id="rId7" Type="http://schemas.openxmlformats.org/officeDocument/2006/relationships/image" Target="../media/image17.gif"/><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4.xml"/><Relationship Id="rId7" Type="http://schemas.openxmlformats.org/officeDocument/2006/relationships/slide" Target="slide2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4.xml"/><Relationship Id="rId4" Type="http://schemas.openxmlformats.org/officeDocument/2006/relationships/slide" Target="slide9.xml"/><Relationship Id="rId9" Type="http://schemas.openxmlformats.org/officeDocument/2006/relationships/slide" Target="slide26.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3.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r>
              <a:rPr lang="ru-RU"/>
              <a:t>2011-2012</a:t>
            </a:r>
          </a:p>
        </p:txBody>
      </p:sp>
      <p:sp>
        <p:nvSpPr>
          <p:cNvPr id="2051" name="Номер слайда 2"/>
          <p:cNvSpPr>
            <a:spLocks noGrp="1"/>
          </p:cNvSpPr>
          <p:nvPr>
            <p:ph type="sldNum" sz="quarter" idx="12"/>
          </p:nvPr>
        </p:nvSpPr>
        <p:spPr bwMode="auto">
          <a:noFill/>
          <a:ln>
            <a:miter lim="800000"/>
            <a:headEnd/>
            <a:tailEnd/>
          </a:ln>
        </p:spPr>
        <p:txBody>
          <a:bodyPr/>
          <a:lstStyle/>
          <a:p>
            <a:fld id="{00834DC0-2FE5-44BD-8C2D-FB1A3CEF110B}" type="slidenum">
              <a:rPr lang="ru-RU" smtClean="0"/>
              <a:pPr/>
              <a:t>1</a:t>
            </a:fld>
            <a:endParaRPr lang="ru-RU" smtClean="0"/>
          </a:p>
        </p:txBody>
      </p:sp>
      <p:sp>
        <p:nvSpPr>
          <p:cNvPr id="2052" name="Нижний колонтитул 3"/>
          <p:cNvSpPr>
            <a:spLocks noGrp="1"/>
          </p:cNvSpPr>
          <p:nvPr>
            <p:ph type="ftr" sz="quarter" idx="11"/>
          </p:nvPr>
        </p:nvSpPr>
        <p:spPr bwMode="auto">
          <a:noFill/>
          <a:ln>
            <a:miter lim="800000"/>
            <a:headEnd/>
            <a:tailEnd/>
          </a:ln>
        </p:spPr>
        <p:txBody>
          <a:bodyPr/>
          <a:lstStyle/>
          <a:p>
            <a:r>
              <a:rPr lang="ru-RU" smtClean="0"/>
              <a:t>Санкт-Петербург</a:t>
            </a:r>
          </a:p>
        </p:txBody>
      </p:sp>
      <p:pic>
        <p:nvPicPr>
          <p:cNvPr id="2053" name="Рисунок 5" descr="Presence-Lewis-Carroll-Charles-Dodgson-631.jpg"/>
          <p:cNvPicPr>
            <a:picLocks noChangeAspect="1"/>
          </p:cNvPicPr>
          <p:nvPr/>
        </p:nvPicPr>
        <p:blipFill>
          <a:blip r:embed="rId2" cstate="email"/>
          <a:srcRect/>
          <a:stretch>
            <a:fillRect/>
          </a:stretch>
        </p:blipFill>
        <p:spPr bwMode="auto">
          <a:xfrm>
            <a:off x="1071563" y="1357313"/>
            <a:ext cx="7062787" cy="33575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0" fill="hold"/>
                                        <p:tgtEl>
                                          <p:spTgt spid="2053"/>
                                        </p:tgtEl>
                                        <p:attrNameLst>
                                          <p:attrName>ppt_w</p:attrName>
                                        </p:attrNameLst>
                                      </p:cBhvr>
                                      <p:tavLst>
                                        <p:tav tm="0">
                                          <p:val>
                                            <p:fltVal val="0"/>
                                          </p:val>
                                        </p:tav>
                                        <p:tav tm="100000">
                                          <p:val>
                                            <p:strVal val="#ppt_w"/>
                                          </p:val>
                                        </p:tav>
                                      </p:tavLst>
                                    </p:anim>
                                    <p:anim calcmode="lin" valueType="num">
                                      <p:cBhvr>
                                        <p:cTn id="8" dur="5000" fill="hold"/>
                                        <p:tgtEl>
                                          <p:spTgt spid="20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1" descr="_6.png"/>
          <p:cNvPicPr>
            <a:picLocks noChangeAspect="1"/>
          </p:cNvPicPr>
          <p:nvPr/>
        </p:nvPicPr>
        <p:blipFill>
          <a:blip r:embed="rId2" cstate="email"/>
          <a:srcRect/>
          <a:stretch>
            <a:fillRect/>
          </a:stretch>
        </p:blipFill>
        <p:spPr bwMode="auto">
          <a:xfrm>
            <a:off x="6037263" y="4786313"/>
            <a:ext cx="3106737" cy="2071687"/>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Дата 3"/>
          <p:cNvSpPr>
            <a:spLocks noGrp="1"/>
          </p:cNvSpPr>
          <p:nvPr>
            <p:ph type="dt" sz="quarter" idx="10"/>
          </p:nvPr>
        </p:nvSpPr>
        <p:spPr/>
        <p:txBody>
          <a:bodyPr/>
          <a:lstStyle/>
          <a:p>
            <a:pPr>
              <a:defRPr/>
            </a:pPr>
            <a:r>
              <a:rPr lang="ru-RU"/>
              <a:t>2011-2012</a:t>
            </a:r>
          </a:p>
        </p:txBody>
      </p:sp>
      <p:sp>
        <p:nvSpPr>
          <p:cNvPr id="11269" name="Номер слайда 4"/>
          <p:cNvSpPr>
            <a:spLocks noGrp="1"/>
          </p:cNvSpPr>
          <p:nvPr>
            <p:ph type="sldNum" sz="quarter" idx="12"/>
          </p:nvPr>
        </p:nvSpPr>
        <p:spPr bwMode="auto">
          <a:noFill/>
          <a:ln>
            <a:miter lim="800000"/>
            <a:headEnd/>
            <a:tailEnd/>
          </a:ln>
        </p:spPr>
        <p:txBody>
          <a:bodyPr/>
          <a:lstStyle/>
          <a:p>
            <a:fld id="{7CA70FD9-1986-4015-A74F-EA7152554F1F}" type="slidenum">
              <a:rPr lang="ru-RU" smtClean="0"/>
              <a:pPr/>
              <a:t>10</a:t>
            </a:fld>
            <a:endParaRPr lang="ru-RU" smtClean="0"/>
          </a:p>
        </p:txBody>
      </p:sp>
      <p:sp>
        <p:nvSpPr>
          <p:cNvPr id="11270" name="Нижний колонтитул 5"/>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7" name="Прямоугольник 6"/>
          <p:cNvSpPr/>
          <p:nvPr/>
        </p:nvSpPr>
        <p:spPr>
          <a:xfrm>
            <a:off x="214282" y="1357298"/>
            <a:ext cx="8643998" cy="2062103"/>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ctr">
              <a:defRPr/>
            </a:pPr>
            <a:r>
              <a:rPr lang="ru-RU" sz="3200" b="1" dirty="0">
                <a:ln w="11430"/>
                <a:solidFill>
                  <a:srgbClr val="000066"/>
                </a:solidFill>
                <a:effectLst>
                  <a:outerShdw blurRad="50800" dist="39000" dir="5460000" algn="tl">
                    <a:srgbClr val="000000">
                      <a:alpha val="38000"/>
                    </a:srgbClr>
                  </a:outerShdw>
                </a:effectLst>
              </a:rPr>
              <a:t>Разделить  прямоугольник на пять частей так, чтобы из четырех образовавшихся частей можно было составить пятую.</a:t>
            </a:r>
          </a:p>
        </p:txBody>
      </p:sp>
      <p:sp>
        <p:nvSpPr>
          <p:cNvPr id="8" name="Прямоугольник 7"/>
          <p:cNvSpPr/>
          <p:nvPr/>
        </p:nvSpPr>
        <p:spPr>
          <a:xfrm>
            <a:off x="3857620" y="3714752"/>
            <a:ext cx="162300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a:t>
            </a:r>
          </a:p>
        </p:txBody>
      </p:sp>
      <p:grpSp>
        <p:nvGrpSpPr>
          <p:cNvPr id="2" name="Group 7"/>
          <p:cNvGrpSpPr>
            <a:grpSpLocks/>
          </p:cNvGrpSpPr>
          <p:nvPr/>
        </p:nvGrpSpPr>
        <p:grpSpPr bwMode="auto">
          <a:xfrm>
            <a:off x="3714750" y="4429125"/>
            <a:ext cx="1939925" cy="1060450"/>
            <a:chOff x="2865" y="9585"/>
            <a:chExt cx="2385" cy="1110"/>
          </a:xfrm>
        </p:grpSpPr>
        <p:grpSp>
          <p:nvGrpSpPr>
            <p:cNvPr id="11274" name="Group 8"/>
            <p:cNvGrpSpPr>
              <a:grpSpLocks/>
            </p:cNvGrpSpPr>
            <p:nvPr/>
          </p:nvGrpSpPr>
          <p:grpSpPr bwMode="auto">
            <a:xfrm>
              <a:off x="2865" y="9585"/>
              <a:ext cx="2385" cy="1110"/>
              <a:chOff x="2865" y="9585"/>
              <a:chExt cx="2385" cy="1110"/>
            </a:xfrm>
          </p:grpSpPr>
          <p:grpSp>
            <p:nvGrpSpPr>
              <p:cNvPr id="11276" name="Group 9"/>
              <p:cNvGrpSpPr>
                <a:grpSpLocks/>
              </p:cNvGrpSpPr>
              <p:nvPr/>
            </p:nvGrpSpPr>
            <p:grpSpPr bwMode="auto">
              <a:xfrm>
                <a:off x="2865" y="9585"/>
                <a:ext cx="2385" cy="1110"/>
                <a:chOff x="2865" y="9585"/>
                <a:chExt cx="2385" cy="1110"/>
              </a:xfrm>
            </p:grpSpPr>
            <p:grpSp>
              <p:nvGrpSpPr>
                <p:cNvPr id="11278" name="Group 10"/>
                <p:cNvGrpSpPr>
                  <a:grpSpLocks/>
                </p:cNvGrpSpPr>
                <p:nvPr/>
              </p:nvGrpSpPr>
              <p:grpSpPr bwMode="auto">
                <a:xfrm>
                  <a:off x="2865" y="9585"/>
                  <a:ext cx="2385" cy="1110"/>
                  <a:chOff x="2865" y="9585"/>
                  <a:chExt cx="2385" cy="1110"/>
                </a:xfrm>
              </p:grpSpPr>
              <p:grpSp>
                <p:nvGrpSpPr>
                  <p:cNvPr id="11280" name="Group 11"/>
                  <p:cNvGrpSpPr>
                    <a:grpSpLocks/>
                  </p:cNvGrpSpPr>
                  <p:nvPr/>
                </p:nvGrpSpPr>
                <p:grpSpPr bwMode="auto">
                  <a:xfrm>
                    <a:off x="2865" y="9660"/>
                    <a:ext cx="2385" cy="1035"/>
                    <a:chOff x="2865" y="9660"/>
                    <a:chExt cx="2385" cy="1035"/>
                  </a:xfrm>
                </p:grpSpPr>
                <p:grpSp>
                  <p:nvGrpSpPr>
                    <p:cNvPr id="11282" name="Group 12"/>
                    <p:cNvGrpSpPr>
                      <a:grpSpLocks/>
                    </p:cNvGrpSpPr>
                    <p:nvPr/>
                  </p:nvGrpSpPr>
                  <p:grpSpPr bwMode="auto">
                    <a:xfrm>
                      <a:off x="2865" y="9660"/>
                      <a:ext cx="2385" cy="1035"/>
                      <a:chOff x="2865" y="9660"/>
                      <a:chExt cx="2385" cy="1035"/>
                    </a:xfrm>
                  </p:grpSpPr>
                  <p:sp>
                    <p:nvSpPr>
                      <p:cNvPr id="11284" name="Rectangle 13"/>
                      <p:cNvSpPr>
                        <a:spLocks noChangeArrowheads="1"/>
                      </p:cNvSpPr>
                      <p:nvPr/>
                    </p:nvSpPr>
                    <p:spPr bwMode="auto">
                      <a:xfrm>
                        <a:off x="2865" y="9660"/>
                        <a:ext cx="2385" cy="1035"/>
                      </a:xfrm>
                      <a:prstGeom prst="rect">
                        <a:avLst/>
                      </a:prstGeom>
                      <a:solidFill>
                        <a:srgbClr val="FFFFFF"/>
                      </a:solidFill>
                      <a:ln w="9525">
                        <a:solidFill>
                          <a:srgbClr val="000000"/>
                        </a:solidFill>
                        <a:miter lim="800000"/>
                        <a:headEnd/>
                        <a:tailEnd/>
                      </a:ln>
                    </p:spPr>
                    <p:txBody>
                      <a:bodyPr/>
                      <a:lstStyle/>
                      <a:p>
                        <a:endParaRPr lang="ru-RU"/>
                      </a:p>
                    </p:txBody>
                  </p:sp>
                  <p:cxnSp>
                    <p:nvCxnSpPr>
                      <p:cNvPr id="11285" name="AutoShape 14"/>
                      <p:cNvCxnSpPr>
                        <a:cxnSpLocks noChangeShapeType="1"/>
                      </p:cNvCxnSpPr>
                      <p:nvPr/>
                    </p:nvCxnSpPr>
                    <p:spPr bwMode="auto">
                      <a:xfrm>
                        <a:off x="2865" y="9660"/>
                        <a:ext cx="2385" cy="1035"/>
                      </a:xfrm>
                      <a:prstGeom prst="straightConnector1">
                        <a:avLst/>
                      </a:prstGeom>
                      <a:noFill/>
                      <a:ln w="9525">
                        <a:solidFill>
                          <a:srgbClr val="000000"/>
                        </a:solidFill>
                        <a:round/>
                        <a:headEnd/>
                        <a:tailEnd/>
                      </a:ln>
                    </p:spPr>
                  </p:cxnSp>
                  <p:cxnSp>
                    <p:nvCxnSpPr>
                      <p:cNvPr id="11286" name="AutoShape 15"/>
                      <p:cNvCxnSpPr>
                        <a:cxnSpLocks noChangeShapeType="1"/>
                      </p:cNvCxnSpPr>
                      <p:nvPr/>
                    </p:nvCxnSpPr>
                    <p:spPr bwMode="auto">
                      <a:xfrm flipH="1">
                        <a:off x="4815" y="9660"/>
                        <a:ext cx="435" cy="840"/>
                      </a:xfrm>
                      <a:prstGeom prst="straightConnector1">
                        <a:avLst/>
                      </a:prstGeom>
                      <a:noFill/>
                      <a:ln w="9525">
                        <a:solidFill>
                          <a:srgbClr val="000000"/>
                        </a:solidFill>
                        <a:round/>
                        <a:headEnd/>
                        <a:tailEnd/>
                      </a:ln>
                    </p:spPr>
                  </p:cxnSp>
                  <p:cxnSp>
                    <p:nvCxnSpPr>
                      <p:cNvPr id="11287" name="AutoShape 16"/>
                      <p:cNvCxnSpPr>
                        <a:cxnSpLocks noChangeShapeType="1"/>
                      </p:cNvCxnSpPr>
                      <p:nvPr/>
                    </p:nvCxnSpPr>
                    <p:spPr bwMode="auto">
                      <a:xfrm flipH="1">
                        <a:off x="4320" y="9660"/>
                        <a:ext cx="930" cy="630"/>
                      </a:xfrm>
                      <a:prstGeom prst="straightConnector1">
                        <a:avLst/>
                      </a:prstGeom>
                      <a:noFill/>
                      <a:ln w="9525">
                        <a:solidFill>
                          <a:srgbClr val="000000"/>
                        </a:solidFill>
                        <a:round/>
                        <a:headEnd/>
                        <a:tailEnd/>
                      </a:ln>
                    </p:spPr>
                  </p:cxnSp>
                  <p:cxnSp>
                    <p:nvCxnSpPr>
                      <p:cNvPr id="11288" name="AutoShape 17"/>
                      <p:cNvCxnSpPr>
                        <a:cxnSpLocks noChangeShapeType="1"/>
                      </p:cNvCxnSpPr>
                      <p:nvPr/>
                    </p:nvCxnSpPr>
                    <p:spPr bwMode="auto">
                      <a:xfrm flipH="1">
                        <a:off x="3540" y="9660"/>
                        <a:ext cx="1710" cy="285"/>
                      </a:xfrm>
                      <a:prstGeom prst="straightConnector1">
                        <a:avLst/>
                      </a:prstGeom>
                      <a:noFill/>
                      <a:ln w="9525">
                        <a:solidFill>
                          <a:srgbClr val="000000"/>
                        </a:solidFill>
                        <a:round/>
                        <a:headEnd/>
                        <a:tailEnd/>
                      </a:ln>
                    </p:spPr>
                  </p:cxnSp>
                </p:grpSp>
                <p:sp>
                  <p:nvSpPr>
                    <p:cNvPr id="11283" name="Text Box 18"/>
                    <p:cNvSpPr txBox="1">
                      <a:spLocks noChangeArrowheads="1"/>
                    </p:cNvSpPr>
                    <p:nvPr/>
                  </p:nvSpPr>
                  <p:spPr bwMode="auto">
                    <a:xfrm>
                      <a:off x="3360" y="10140"/>
                      <a:ext cx="360" cy="360"/>
                    </a:xfrm>
                    <a:prstGeom prst="rect">
                      <a:avLst/>
                    </a:prstGeom>
                    <a:noFill/>
                    <a:ln w="9525">
                      <a:noFill/>
                      <a:miter lim="800000"/>
                      <a:headEnd/>
                      <a:tailEnd/>
                    </a:ln>
                  </p:spPr>
                  <p:txBody>
                    <a:bodyPr/>
                    <a:lstStyle/>
                    <a:p>
                      <a:pPr>
                        <a:spcAft>
                          <a:spcPts val="1000"/>
                        </a:spcAft>
                      </a:pPr>
                      <a:r>
                        <a:rPr lang="ru-RU" sz="1100" b="1">
                          <a:latin typeface="Times New Roman" pitchFamily="18" charset="0"/>
                        </a:rPr>
                        <a:t>1</a:t>
                      </a:r>
                      <a:endParaRPr lang="ru-RU"/>
                    </a:p>
                  </p:txBody>
                </p:sp>
              </p:grpSp>
              <p:sp>
                <p:nvSpPr>
                  <p:cNvPr id="11281" name="Text Box 19"/>
                  <p:cNvSpPr txBox="1">
                    <a:spLocks noChangeArrowheads="1"/>
                  </p:cNvSpPr>
                  <p:nvPr/>
                </p:nvSpPr>
                <p:spPr bwMode="auto">
                  <a:xfrm>
                    <a:off x="3330" y="9585"/>
                    <a:ext cx="390" cy="360"/>
                  </a:xfrm>
                  <a:prstGeom prst="rect">
                    <a:avLst/>
                  </a:prstGeom>
                  <a:noFill/>
                  <a:ln w="9525">
                    <a:noFill/>
                    <a:miter lim="800000"/>
                    <a:headEnd/>
                    <a:tailEnd/>
                  </a:ln>
                </p:spPr>
                <p:txBody>
                  <a:bodyPr/>
                  <a:lstStyle/>
                  <a:p>
                    <a:pPr>
                      <a:spcAft>
                        <a:spcPts val="1000"/>
                      </a:spcAft>
                    </a:pPr>
                    <a:r>
                      <a:rPr lang="ru-RU" sz="1100" b="1">
                        <a:latin typeface="Times New Roman" pitchFamily="18" charset="0"/>
                      </a:rPr>
                      <a:t>2</a:t>
                    </a:r>
                    <a:endParaRPr lang="ru-RU"/>
                  </a:p>
                </p:txBody>
              </p:sp>
            </p:grpSp>
            <p:sp>
              <p:nvSpPr>
                <p:cNvPr id="11279" name="Text Box 20"/>
                <p:cNvSpPr txBox="1">
                  <a:spLocks noChangeArrowheads="1"/>
                </p:cNvSpPr>
                <p:nvPr/>
              </p:nvSpPr>
              <p:spPr bwMode="auto">
                <a:xfrm>
                  <a:off x="4110" y="9855"/>
                  <a:ext cx="360" cy="360"/>
                </a:xfrm>
                <a:prstGeom prst="rect">
                  <a:avLst/>
                </a:prstGeom>
                <a:noFill/>
                <a:ln w="9525">
                  <a:noFill/>
                  <a:miter lim="800000"/>
                  <a:headEnd/>
                  <a:tailEnd/>
                </a:ln>
              </p:spPr>
              <p:txBody>
                <a:bodyPr/>
                <a:lstStyle/>
                <a:p>
                  <a:pPr>
                    <a:spcAft>
                      <a:spcPts val="1000"/>
                    </a:spcAft>
                  </a:pPr>
                  <a:r>
                    <a:rPr lang="ru-RU" sz="1100" b="1">
                      <a:latin typeface="Times New Roman" pitchFamily="18" charset="0"/>
                    </a:rPr>
                    <a:t>3</a:t>
                  </a:r>
                  <a:endParaRPr lang="ru-RU"/>
                </a:p>
              </p:txBody>
            </p:sp>
          </p:grpSp>
          <p:sp>
            <p:nvSpPr>
              <p:cNvPr id="11277" name="Text Box 21"/>
              <p:cNvSpPr txBox="1">
                <a:spLocks noChangeArrowheads="1"/>
              </p:cNvSpPr>
              <p:nvPr/>
            </p:nvSpPr>
            <p:spPr bwMode="auto">
              <a:xfrm>
                <a:off x="4545" y="10065"/>
                <a:ext cx="510" cy="435"/>
              </a:xfrm>
              <a:prstGeom prst="rect">
                <a:avLst/>
              </a:prstGeom>
              <a:noFill/>
              <a:ln w="9525">
                <a:noFill/>
                <a:miter lim="800000"/>
                <a:headEnd/>
                <a:tailEnd/>
              </a:ln>
            </p:spPr>
            <p:txBody>
              <a:bodyPr/>
              <a:lstStyle/>
              <a:p>
                <a:pPr>
                  <a:spcAft>
                    <a:spcPts val="1000"/>
                  </a:spcAft>
                </a:pPr>
                <a:r>
                  <a:rPr lang="ru-RU" sz="1100" b="1">
                    <a:latin typeface="Times New Roman" pitchFamily="18" charset="0"/>
                  </a:rPr>
                  <a:t>4</a:t>
                </a:r>
                <a:endParaRPr lang="ru-RU"/>
              </a:p>
            </p:txBody>
          </p:sp>
        </p:grpSp>
        <p:sp>
          <p:nvSpPr>
            <p:cNvPr id="11275" name="Text Box 22"/>
            <p:cNvSpPr txBox="1">
              <a:spLocks noChangeArrowheads="1"/>
            </p:cNvSpPr>
            <p:nvPr/>
          </p:nvSpPr>
          <p:spPr bwMode="auto">
            <a:xfrm>
              <a:off x="4905" y="10215"/>
              <a:ext cx="345" cy="360"/>
            </a:xfrm>
            <a:prstGeom prst="rect">
              <a:avLst/>
            </a:prstGeom>
            <a:noFill/>
            <a:ln w="9525">
              <a:noFill/>
              <a:miter lim="800000"/>
              <a:headEnd/>
              <a:tailEnd/>
            </a:ln>
          </p:spPr>
          <p:txBody>
            <a:bodyPr/>
            <a:lstStyle/>
            <a:p>
              <a:pPr>
                <a:spcAft>
                  <a:spcPts val="1000"/>
                </a:spcAft>
              </a:pPr>
              <a:r>
                <a:rPr lang="ru-RU" sz="1100" b="1">
                  <a:latin typeface="Times New Roman" pitchFamily="18" charset="0"/>
                </a:rPr>
                <a:t>5</a:t>
              </a:r>
              <a:endParaRPr lang="ru-RU"/>
            </a:p>
          </p:txBody>
        </p:sp>
      </p:gr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 descr="_6.png"/>
          <p:cNvPicPr>
            <a:picLocks noChangeAspect="1"/>
          </p:cNvPicPr>
          <p:nvPr/>
        </p:nvPicPr>
        <p:blipFill>
          <a:blip r:embed="rId2" cstate="email"/>
          <a:srcRect/>
          <a:stretch>
            <a:fillRect/>
          </a:stretch>
        </p:blipFill>
        <p:spPr bwMode="auto">
          <a:xfrm>
            <a:off x="6037263" y="4786313"/>
            <a:ext cx="3106737" cy="2071687"/>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Дата 3"/>
          <p:cNvSpPr>
            <a:spLocks noGrp="1"/>
          </p:cNvSpPr>
          <p:nvPr>
            <p:ph type="dt" sz="quarter" idx="10"/>
          </p:nvPr>
        </p:nvSpPr>
        <p:spPr/>
        <p:txBody>
          <a:bodyPr/>
          <a:lstStyle/>
          <a:p>
            <a:pPr>
              <a:defRPr/>
            </a:pPr>
            <a:r>
              <a:rPr lang="ru-RU"/>
              <a:t>2011-2012</a:t>
            </a:r>
          </a:p>
        </p:txBody>
      </p:sp>
      <p:sp>
        <p:nvSpPr>
          <p:cNvPr id="12293" name="Номер слайда 4"/>
          <p:cNvSpPr>
            <a:spLocks noGrp="1"/>
          </p:cNvSpPr>
          <p:nvPr>
            <p:ph type="sldNum" sz="quarter" idx="12"/>
          </p:nvPr>
        </p:nvSpPr>
        <p:spPr bwMode="auto">
          <a:noFill/>
          <a:ln>
            <a:miter lim="800000"/>
            <a:headEnd/>
            <a:tailEnd/>
          </a:ln>
        </p:spPr>
        <p:txBody>
          <a:bodyPr/>
          <a:lstStyle/>
          <a:p>
            <a:fld id="{A6DF0475-63F9-4EE2-B384-4BF647C2640A}" type="slidenum">
              <a:rPr lang="ru-RU" smtClean="0"/>
              <a:pPr/>
              <a:t>11</a:t>
            </a:fld>
            <a:endParaRPr lang="ru-RU" smtClean="0"/>
          </a:p>
        </p:txBody>
      </p:sp>
      <p:sp>
        <p:nvSpPr>
          <p:cNvPr id="12294" name="Нижний колонтитул 5"/>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7" name="Прямоугольник 6"/>
          <p:cNvSpPr/>
          <p:nvPr/>
        </p:nvSpPr>
        <p:spPr>
          <a:xfrm>
            <a:off x="214282" y="714356"/>
            <a:ext cx="8643998" cy="1077218"/>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ctr">
              <a:defRPr/>
            </a:pPr>
            <a:r>
              <a:rPr lang="ru-RU" sz="3200" b="1" dirty="0">
                <a:ln w="11430"/>
                <a:solidFill>
                  <a:srgbClr val="000066"/>
                </a:solidFill>
                <a:effectLst>
                  <a:outerShdw blurRad="50800" dist="39000" dir="5460000" algn="tl">
                    <a:srgbClr val="000000">
                      <a:alpha val="38000"/>
                    </a:srgbClr>
                  </a:outerShdw>
                </a:effectLst>
              </a:rPr>
              <a:t>Если углы треугольника таковы, как указано на рисунке, то это треугольник…</a:t>
            </a:r>
          </a:p>
        </p:txBody>
      </p:sp>
      <p:sp>
        <p:nvSpPr>
          <p:cNvPr id="8" name="Прямоугольник 7"/>
          <p:cNvSpPr/>
          <p:nvPr/>
        </p:nvSpPr>
        <p:spPr>
          <a:xfrm>
            <a:off x="2786050" y="4429132"/>
            <a:ext cx="3392724" cy="2062103"/>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3200" b="1" dirty="0">
                <a:ln w="11430"/>
                <a:solidFill>
                  <a:srgbClr val="CC0000"/>
                </a:solidFill>
                <a:effectLst>
                  <a:outerShdw blurRad="50800" dist="39000" dir="5460000" algn="tl">
                    <a:srgbClr val="000000">
                      <a:alpha val="38000"/>
                    </a:srgbClr>
                  </a:outerShdw>
                </a:effectLst>
              </a:rPr>
              <a:t>Ответ: </a:t>
            </a:r>
          </a:p>
          <a:p>
            <a:pPr algn="ctr">
              <a:defRPr/>
            </a:pPr>
            <a:r>
              <a:rPr lang="ru-RU" sz="3200" b="1" dirty="0">
                <a:ln w="11430"/>
                <a:solidFill>
                  <a:srgbClr val="CC0000"/>
                </a:solidFill>
                <a:effectLst>
                  <a:outerShdw blurRad="50800" dist="39000" dir="5460000" algn="tl">
                    <a:srgbClr val="000000">
                      <a:alpha val="38000"/>
                    </a:srgbClr>
                  </a:outerShdw>
                </a:effectLst>
              </a:rPr>
              <a:t>треугольника</a:t>
            </a:r>
          </a:p>
          <a:p>
            <a:pPr algn="ctr">
              <a:defRPr/>
            </a:pPr>
            <a:r>
              <a:rPr lang="ru-RU" sz="3200" b="1" dirty="0">
                <a:ln w="11430"/>
                <a:solidFill>
                  <a:srgbClr val="CC0000"/>
                </a:solidFill>
                <a:effectLst>
                  <a:outerShdw blurRad="50800" dist="39000" dir="5460000" algn="tl">
                    <a:srgbClr val="000000">
                      <a:alpha val="38000"/>
                    </a:srgbClr>
                  </a:outerShdw>
                </a:effectLst>
              </a:rPr>
              <a:t>не существует</a:t>
            </a:r>
          </a:p>
          <a:p>
            <a:pPr>
              <a:defRPr/>
            </a:pPr>
            <a:r>
              <a:rPr lang="ru-RU" sz="3200" b="1" dirty="0">
                <a:ln w="11430"/>
                <a:solidFill>
                  <a:srgbClr val="CC0000"/>
                </a:solidFill>
                <a:effectLst>
                  <a:outerShdw blurRad="50800" dist="39000" dir="5460000" algn="tl">
                    <a:srgbClr val="000000">
                      <a:alpha val="38000"/>
                    </a:srgbClr>
                  </a:outerShdw>
                </a:effectLst>
              </a:rPr>
              <a:t> </a:t>
            </a:r>
          </a:p>
        </p:txBody>
      </p:sp>
      <p:pic>
        <p:nvPicPr>
          <p:cNvPr id="12295" name="Рисунок 10" descr="E:\AutoPlay\Docs\tasks\1995-98_9-10_17.gif"/>
          <p:cNvPicPr>
            <a:picLocks noChangeAspect="1" noChangeArrowheads="1"/>
          </p:cNvPicPr>
          <p:nvPr/>
        </p:nvPicPr>
        <p:blipFill>
          <a:blip r:embed="rId4" cstate="email"/>
          <a:srcRect/>
          <a:stretch>
            <a:fillRect/>
          </a:stretch>
        </p:blipFill>
        <p:spPr bwMode="auto">
          <a:xfrm>
            <a:off x="2571750" y="2286000"/>
            <a:ext cx="3643313" cy="179705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295"/>
                                        </p:tgtEl>
                                        <p:attrNameLst>
                                          <p:attrName>style.visibility</p:attrName>
                                        </p:attrNameLst>
                                      </p:cBhvr>
                                      <p:to>
                                        <p:strVal val="visible"/>
                                      </p:to>
                                    </p:set>
                                    <p:animEffect transition="in" filter="wipe(up)">
                                      <p:cBhvr>
                                        <p:cTn id="11" dur="1000"/>
                                        <p:tgtEl>
                                          <p:spTgt spid="12295"/>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ppt_x</p:attrName>
                                        </p:attrNameLst>
                                      </p:cBhvr>
                                      <p:tavLst>
                                        <p:tav tm="0">
                                          <p:val>
                                            <p:strVal val="#ppt_x-.2"/>
                                          </p:val>
                                        </p:tav>
                                        <p:tav tm="100000">
                                          <p:val>
                                            <p:strVal val="#ppt_x"/>
                                          </p:val>
                                        </p:tav>
                                      </p:tavLst>
                                    </p:anim>
                                    <p:anim calcmode="lin" valueType="num">
                                      <p:cBhvr>
                                        <p:cTn id="1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1" descr="_6.png"/>
          <p:cNvPicPr>
            <a:picLocks noChangeAspect="1"/>
          </p:cNvPicPr>
          <p:nvPr/>
        </p:nvPicPr>
        <p:blipFill>
          <a:blip r:embed="rId2" cstate="email"/>
          <a:srcRect/>
          <a:stretch>
            <a:fillRect/>
          </a:stretch>
        </p:blipFill>
        <p:spPr bwMode="auto">
          <a:xfrm>
            <a:off x="6037263" y="4786313"/>
            <a:ext cx="3106737" cy="2071687"/>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Дата 3"/>
          <p:cNvSpPr>
            <a:spLocks noGrp="1"/>
          </p:cNvSpPr>
          <p:nvPr>
            <p:ph type="dt" sz="quarter" idx="10"/>
          </p:nvPr>
        </p:nvSpPr>
        <p:spPr/>
        <p:txBody>
          <a:bodyPr/>
          <a:lstStyle/>
          <a:p>
            <a:pPr>
              <a:defRPr/>
            </a:pPr>
            <a:r>
              <a:rPr lang="ru-RU"/>
              <a:t>2011-2012</a:t>
            </a:r>
          </a:p>
        </p:txBody>
      </p:sp>
      <p:sp>
        <p:nvSpPr>
          <p:cNvPr id="13317" name="Номер слайда 4"/>
          <p:cNvSpPr>
            <a:spLocks noGrp="1"/>
          </p:cNvSpPr>
          <p:nvPr>
            <p:ph type="sldNum" sz="quarter" idx="12"/>
          </p:nvPr>
        </p:nvSpPr>
        <p:spPr bwMode="auto">
          <a:noFill/>
          <a:ln>
            <a:miter lim="800000"/>
            <a:headEnd/>
            <a:tailEnd/>
          </a:ln>
        </p:spPr>
        <p:txBody>
          <a:bodyPr/>
          <a:lstStyle/>
          <a:p>
            <a:fld id="{C1D30B0E-7FFA-4A47-9167-568F3C31A47E}" type="slidenum">
              <a:rPr lang="ru-RU" smtClean="0"/>
              <a:pPr/>
              <a:t>12</a:t>
            </a:fld>
            <a:endParaRPr lang="ru-RU" smtClean="0"/>
          </a:p>
        </p:txBody>
      </p:sp>
      <p:sp>
        <p:nvSpPr>
          <p:cNvPr id="13318" name="Нижний колонтитул 5"/>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7" name="Прямоугольник 6"/>
          <p:cNvSpPr/>
          <p:nvPr/>
        </p:nvSpPr>
        <p:spPr>
          <a:xfrm>
            <a:off x="214282" y="857232"/>
            <a:ext cx="8643998" cy="2062103"/>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ctr">
              <a:defRPr/>
            </a:pPr>
            <a:r>
              <a:rPr lang="ru-RU" sz="3200" b="1" dirty="0">
                <a:ln w="11430"/>
                <a:solidFill>
                  <a:srgbClr val="000066"/>
                </a:solidFill>
                <a:effectLst>
                  <a:outerShdw blurRad="50800" dist="39000" dir="5460000" algn="tl">
                    <a:srgbClr val="000000">
                      <a:alpha val="38000"/>
                    </a:srgbClr>
                  </a:outerShdw>
                </a:effectLst>
              </a:rPr>
              <a:t>В прямоугольнике </a:t>
            </a:r>
            <a:r>
              <a:rPr lang="en-US" sz="3200" b="1" dirty="0">
                <a:ln w="11430"/>
                <a:solidFill>
                  <a:srgbClr val="000066"/>
                </a:solidFill>
                <a:effectLst>
                  <a:outerShdw blurRad="50800" dist="39000" dir="5460000" algn="tl">
                    <a:srgbClr val="000000">
                      <a:alpha val="38000"/>
                    </a:srgbClr>
                  </a:outerShdw>
                </a:effectLst>
              </a:rPr>
              <a:t>A</a:t>
            </a:r>
            <a:r>
              <a:rPr lang="ru-RU" sz="3200" b="1" dirty="0">
                <a:ln w="11430"/>
                <a:solidFill>
                  <a:srgbClr val="000066"/>
                </a:solidFill>
                <a:effectLst>
                  <a:outerShdw blurRad="50800" dist="39000" dir="5460000" algn="tl">
                    <a:srgbClr val="000000">
                      <a:alpha val="38000"/>
                    </a:srgbClr>
                  </a:outerShdw>
                </a:effectLst>
              </a:rPr>
              <a:t>В</a:t>
            </a:r>
            <a:r>
              <a:rPr lang="en-US" sz="3200" b="1" dirty="0">
                <a:ln w="11430"/>
                <a:solidFill>
                  <a:srgbClr val="000066"/>
                </a:solidFill>
                <a:effectLst>
                  <a:outerShdw blurRad="50800" dist="39000" dir="5460000" algn="tl">
                    <a:srgbClr val="000000">
                      <a:alpha val="38000"/>
                    </a:srgbClr>
                  </a:outerShdw>
                </a:effectLst>
              </a:rPr>
              <a:t>CD</a:t>
            </a:r>
            <a:r>
              <a:rPr lang="ru-RU" sz="3200" b="1" dirty="0">
                <a:ln w="11430"/>
                <a:solidFill>
                  <a:srgbClr val="000066"/>
                </a:solidFill>
                <a:effectLst>
                  <a:outerShdw blurRad="50800" dist="39000" dir="5460000" algn="tl">
                    <a:srgbClr val="000000">
                      <a:alpha val="38000"/>
                    </a:srgbClr>
                  </a:outerShdw>
                </a:effectLst>
              </a:rPr>
              <a:t> площади 1 точки </a:t>
            </a:r>
            <a:r>
              <a:rPr lang="en-US" sz="3200" b="1" dirty="0">
                <a:ln w="11430"/>
                <a:solidFill>
                  <a:srgbClr val="000066"/>
                </a:solidFill>
                <a:effectLst>
                  <a:outerShdw blurRad="50800" dist="39000" dir="5460000" algn="tl">
                    <a:srgbClr val="000000">
                      <a:alpha val="38000"/>
                    </a:srgbClr>
                  </a:outerShdw>
                </a:effectLst>
              </a:rPr>
              <a:t>P</a:t>
            </a:r>
            <a:r>
              <a:rPr lang="ru-RU" sz="3200" b="1" dirty="0">
                <a:ln w="11430"/>
                <a:solidFill>
                  <a:srgbClr val="000066"/>
                </a:solidFill>
                <a:effectLst>
                  <a:outerShdw blurRad="50800" dist="39000" dir="5460000" algn="tl">
                    <a:srgbClr val="000000">
                      <a:alpha val="38000"/>
                    </a:srgbClr>
                  </a:outerShdw>
                </a:effectLst>
              </a:rPr>
              <a:t>, </a:t>
            </a:r>
            <a:r>
              <a:rPr lang="en-US" sz="3200" b="1" dirty="0">
                <a:ln w="11430"/>
                <a:solidFill>
                  <a:srgbClr val="000066"/>
                </a:solidFill>
                <a:effectLst>
                  <a:outerShdw blurRad="50800" dist="39000" dir="5460000" algn="tl">
                    <a:srgbClr val="000000">
                      <a:alpha val="38000"/>
                    </a:srgbClr>
                  </a:outerShdw>
                </a:effectLst>
              </a:rPr>
              <a:t>Q</a:t>
            </a:r>
            <a:r>
              <a:rPr lang="ru-RU" sz="3200" b="1" dirty="0">
                <a:ln w="11430"/>
                <a:solidFill>
                  <a:srgbClr val="000066"/>
                </a:solidFill>
                <a:effectLst>
                  <a:outerShdw blurRad="50800" dist="39000" dir="5460000" algn="tl">
                    <a:srgbClr val="000000">
                      <a:alpha val="38000"/>
                    </a:srgbClr>
                  </a:outerShdw>
                </a:effectLst>
              </a:rPr>
              <a:t>, </a:t>
            </a:r>
            <a:r>
              <a:rPr lang="en-US" sz="3200" b="1" dirty="0">
                <a:ln w="11430"/>
                <a:solidFill>
                  <a:srgbClr val="000066"/>
                </a:solidFill>
                <a:effectLst>
                  <a:outerShdw blurRad="50800" dist="39000" dir="5460000" algn="tl">
                    <a:srgbClr val="000000">
                      <a:alpha val="38000"/>
                    </a:srgbClr>
                  </a:outerShdw>
                </a:effectLst>
              </a:rPr>
              <a:t>R</a:t>
            </a:r>
            <a:r>
              <a:rPr lang="ru-RU" sz="3200" b="1" dirty="0">
                <a:ln w="11430"/>
                <a:solidFill>
                  <a:srgbClr val="000066"/>
                </a:solidFill>
                <a:effectLst>
                  <a:outerShdw blurRad="50800" dist="39000" dir="5460000" algn="tl">
                    <a:srgbClr val="000000">
                      <a:alpha val="38000"/>
                    </a:srgbClr>
                  </a:outerShdw>
                </a:effectLst>
              </a:rPr>
              <a:t>, </a:t>
            </a:r>
            <a:r>
              <a:rPr lang="en-US" sz="3200" b="1" dirty="0">
                <a:ln w="11430"/>
                <a:solidFill>
                  <a:srgbClr val="000066"/>
                </a:solidFill>
                <a:effectLst>
                  <a:outerShdw blurRad="50800" dist="39000" dir="5460000" algn="tl">
                    <a:srgbClr val="000000">
                      <a:alpha val="38000"/>
                    </a:srgbClr>
                  </a:outerShdw>
                </a:effectLst>
              </a:rPr>
              <a:t>S</a:t>
            </a:r>
            <a:r>
              <a:rPr lang="ru-RU" sz="3200" b="1" dirty="0">
                <a:ln w="11430"/>
                <a:solidFill>
                  <a:srgbClr val="000066"/>
                </a:solidFill>
                <a:effectLst>
                  <a:outerShdw blurRad="50800" dist="39000" dir="5460000" algn="tl">
                    <a:srgbClr val="000000">
                      <a:alpha val="38000"/>
                    </a:srgbClr>
                  </a:outerShdw>
                </a:effectLst>
              </a:rPr>
              <a:t> – середины сторон, а точка </a:t>
            </a:r>
            <a:r>
              <a:rPr lang="en-US" sz="3200" b="1" dirty="0">
                <a:ln w="11430"/>
                <a:solidFill>
                  <a:srgbClr val="000066"/>
                </a:solidFill>
                <a:effectLst>
                  <a:outerShdw blurRad="50800" dist="39000" dir="5460000" algn="tl">
                    <a:srgbClr val="000000">
                      <a:alpha val="38000"/>
                    </a:srgbClr>
                  </a:outerShdw>
                </a:effectLst>
              </a:rPr>
              <a:t>T</a:t>
            </a:r>
            <a:r>
              <a:rPr lang="ru-RU" sz="3200" b="1" dirty="0">
                <a:ln w="11430"/>
                <a:solidFill>
                  <a:srgbClr val="000066"/>
                </a:solidFill>
                <a:effectLst>
                  <a:outerShdw blurRad="50800" dist="39000" dir="5460000" algn="tl">
                    <a:srgbClr val="000000">
                      <a:alpha val="38000"/>
                    </a:srgbClr>
                  </a:outerShdw>
                </a:effectLst>
              </a:rPr>
              <a:t>- середина отрезка </a:t>
            </a:r>
            <a:r>
              <a:rPr lang="en-US" sz="3200" b="1" dirty="0">
                <a:ln w="11430"/>
                <a:solidFill>
                  <a:srgbClr val="000066"/>
                </a:solidFill>
                <a:effectLst>
                  <a:outerShdw blurRad="50800" dist="39000" dir="5460000" algn="tl">
                    <a:srgbClr val="000000">
                      <a:alpha val="38000"/>
                    </a:srgbClr>
                  </a:outerShdw>
                </a:effectLst>
              </a:rPr>
              <a:t>RS</a:t>
            </a:r>
            <a:r>
              <a:rPr lang="ru-RU" sz="3200" b="1" dirty="0">
                <a:ln w="11430"/>
                <a:solidFill>
                  <a:srgbClr val="000066"/>
                </a:solidFill>
                <a:effectLst>
                  <a:outerShdw blurRad="50800" dist="39000" dir="5460000" algn="tl">
                    <a:srgbClr val="000000">
                      <a:alpha val="38000"/>
                    </a:srgbClr>
                  </a:outerShdw>
                </a:effectLst>
              </a:rPr>
              <a:t>.  Какова площадь треугольника </a:t>
            </a:r>
            <a:r>
              <a:rPr lang="en-US" sz="3200" b="1" dirty="0">
                <a:ln w="11430"/>
                <a:solidFill>
                  <a:srgbClr val="000066"/>
                </a:solidFill>
                <a:effectLst>
                  <a:outerShdw blurRad="50800" dist="39000" dir="5460000" algn="tl">
                    <a:srgbClr val="000000">
                      <a:alpha val="38000"/>
                    </a:srgbClr>
                  </a:outerShdw>
                </a:effectLst>
              </a:rPr>
              <a:t>PQT</a:t>
            </a:r>
            <a:r>
              <a:rPr lang="ru-RU" sz="3200" b="1" dirty="0">
                <a:ln w="11430"/>
                <a:solidFill>
                  <a:srgbClr val="000066"/>
                </a:solidFill>
                <a:effectLst>
                  <a:outerShdw blurRad="50800" dist="39000" dir="5460000" algn="tl">
                    <a:srgbClr val="000000">
                      <a:alpha val="38000"/>
                    </a:srgbClr>
                  </a:outerShdw>
                </a:effectLst>
              </a:rPr>
              <a:t>?</a:t>
            </a:r>
          </a:p>
        </p:txBody>
      </p:sp>
      <p:sp>
        <p:nvSpPr>
          <p:cNvPr id="8" name="Прямоугольник 7"/>
          <p:cNvSpPr/>
          <p:nvPr/>
        </p:nvSpPr>
        <p:spPr>
          <a:xfrm>
            <a:off x="3143240" y="5143512"/>
            <a:ext cx="2238562"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¼)</a:t>
            </a:r>
          </a:p>
        </p:txBody>
      </p:sp>
      <p:grpSp>
        <p:nvGrpSpPr>
          <p:cNvPr id="2" name="Group 7"/>
          <p:cNvGrpSpPr>
            <a:grpSpLocks/>
          </p:cNvGrpSpPr>
          <p:nvPr/>
        </p:nvGrpSpPr>
        <p:grpSpPr bwMode="auto">
          <a:xfrm>
            <a:off x="2714625" y="2928938"/>
            <a:ext cx="2954338" cy="1857375"/>
            <a:chOff x="2835" y="2370"/>
            <a:chExt cx="3675" cy="2310"/>
          </a:xfrm>
        </p:grpSpPr>
        <p:grpSp>
          <p:nvGrpSpPr>
            <p:cNvPr id="13322" name="Group 8"/>
            <p:cNvGrpSpPr>
              <a:grpSpLocks/>
            </p:cNvGrpSpPr>
            <p:nvPr/>
          </p:nvGrpSpPr>
          <p:grpSpPr bwMode="auto">
            <a:xfrm>
              <a:off x="3210" y="2865"/>
              <a:ext cx="2910" cy="1440"/>
              <a:chOff x="2625" y="3000"/>
              <a:chExt cx="2910" cy="1440"/>
            </a:xfrm>
          </p:grpSpPr>
          <p:sp>
            <p:nvSpPr>
              <p:cNvPr id="13332" name="Rectangle 9"/>
              <p:cNvSpPr>
                <a:spLocks noChangeArrowheads="1"/>
              </p:cNvSpPr>
              <p:nvPr/>
            </p:nvSpPr>
            <p:spPr bwMode="auto">
              <a:xfrm>
                <a:off x="2625" y="3000"/>
                <a:ext cx="2910" cy="1440"/>
              </a:xfrm>
              <a:prstGeom prst="rect">
                <a:avLst/>
              </a:prstGeom>
              <a:solidFill>
                <a:srgbClr val="FFFFFF"/>
              </a:solidFill>
              <a:ln w="28575">
                <a:solidFill>
                  <a:srgbClr val="000000"/>
                </a:solidFill>
                <a:miter lim="800000"/>
                <a:headEnd/>
                <a:tailEnd/>
              </a:ln>
            </p:spPr>
            <p:txBody>
              <a:bodyPr/>
              <a:lstStyle/>
              <a:p>
                <a:endParaRPr lang="ru-RU"/>
              </a:p>
            </p:txBody>
          </p:sp>
          <p:cxnSp>
            <p:nvCxnSpPr>
              <p:cNvPr id="13333" name="AutoShape 10"/>
              <p:cNvCxnSpPr>
                <a:cxnSpLocks noChangeShapeType="1"/>
              </p:cNvCxnSpPr>
              <p:nvPr/>
            </p:nvCxnSpPr>
            <p:spPr bwMode="auto">
              <a:xfrm flipV="1">
                <a:off x="2625" y="3000"/>
                <a:ext cx="1590" cy="765"/>
              </a:xfrm>
              <a:prstGeom prst="straightConnector1">
                <a:avLst/>
              </a:prstGeom>
              <a:noFill/>
              <a:ln w="28575">
                <a:solidFill>
                  <a:srgbClr val="000000"/>
                </a:solidFill>
                <a:round/>
                <a:headEnd/>
                <a:tailEnd/>
              </a:ln>
            </p:spPr>
          </p:cxnSp>
          <p:cxnSp>
            <p:nvCxnSpPr>
              <p:cNvPr id="13334" name="AutoShape 11"/>
              <p:cNvCxnSpPr>
                <a:cxnSpLocks noChangeShapeType="1"/>
              </p:cNvCxnSpPr>
              <p:nvPr/>
            </p:nvCxnSpPr>
            <p:spPr bwMode="auto">
              <a:xfrm>
                <a:off x="3315" y="3450"/>
                <a:ext cx="2220" cy="240"/>
              </a:xfrm>
              <a:prstGeom prst="straightConnector1">
                <a:avLst/>
              </a:prstGeom>
              <a:noFill/>
              <a:ln w="28575">
                <a:solidFill>
                  <a:srgbClr val="000000"/>
                </a:solidFill>
                <a:round/>
                <a:headEnd/>
                <a:tailEnd/>
              </a:ln>
            </p:spPr>
          </p:cxnSp>
          <p:cxnSp>
            <p:nvCxnSpPr>
              <p:cNvPr id="13335" name="AutoShape 12"/>
              <p:cNvCxnSpPr>
                <a:cxnSpLocks noChangeShapeType="1"/>
              </p:cNvCxnSpPr>
              <p:nvPr/>
            </p:nvCxnSpPr>
            <p:spPr bwMode="auto">
              <a:xfrm>
                <a:off x="3315" y="3450"/>
                <a:ext cx="660" cy="990"/>
              </a:xfrm>
              <a:prstGeom prst="straightConnector1">
                <a:avLst/>
              </a:prstGeom>
              <a:noFill/>
              <a:ln w="28575">
                <a:solidFill>
                  <a:srgbClr val="000000"/>
                </a:solidFill>
                <a:round/>
                <a:headEnd/>
                <a:tailEnd/>
              </a:ln>
            </p:spPr>
          </p:cxnSp>
          <p:cxnSp>
            <p:nvCxnSpPr>
              <p:cNvPr id="13336" name="AutoShape 13"/>
              <p:cNvCxnSpPr>
                <a:cxnSpLocks noChangeShapeType="1"/>
              </p:cNvCxnSpPr>
              <p:nvPr/>
            </p:nvCxnSpPr>
            <p:spPr bwMode="auto">
              <a:xfrm flipV="1">
                <a:off x="3975" y="3690"/>
                <a:ext cx="1560" cy="750"/>
              </a:xfrm>
              <a:prstGeom prst="straightConnector1">
                <a:avLst/>
              </a:prstGeom>
              <a:noFill/>
              <a:ln w="28575">
                <a:solidFill>
                  <a:srgbClr val="000000"/>
                </a:solidFill>
                <a:round/>
                <a:headEnd/>
                <a:tailEnd/>
              </a:ln>
            </p:spPr>
          </p:cxnSp>
        </p:grpSp>
        <p:sp>
          <p:nvSpPr>
            <p:cNvPr id="13323" name="Text Box 14"/>
            <p:cNvSpPr txBox="1">
              <a:spLocks noChangeArrowheads="1"/>
            </p:cNvSpPr>
            <p:nvPr/>
          </p:nvSpPr>
          <p:spPr bwMode="auto">
            <a:xfrm>
              <a:off x="2835" y="4110"/>
              <a:ext cx="495" cy="495"/>
            </a:xfrm>
            <a:prstGeom prst="rect">
              <a:avLst/>
            </a:prstGeom>
            <a:noFill/>
            <a:ln w="9525">
              <a:noFill/>
              <a:miter lim="800000"/>
              <a:headEnd/>
              <a:tailEnd/>
            </a:ln>
          </p:spPr>
          <p:txBody>
            <a:bodyPr/>
            <a:lstStyle/>
            <a:p>
              <a:pPr>
                <a:spcAft>
                  <a:spcPts val="1000"/>
                </a:spcAft>
              </a:pPr>
              <a:r>
                <a:rPr lang="ru-RU" sz="1400" b="1">
                  <a:solidFill>
                    <a:srgbClr val="000000"/>
                  </a:solidFill>
                  <a:latin typeface="Calibri" pitchFamily="34" charset="0"/>
                </a:rPr>
                <a:t>А</a:t>
              </a:r>
              <a:endParaRPr lang="ru-RU"/>
            </a:p>
          </p:txBody>
        </p:sp>
        <p:sp>
          <p:nvSpPr>
            <p:cNvPr id="13324" name="Text Box 15"/>
            <p:cNvSpPr txBox="1">
              <a:spLocks noChangeArrowheads="1"/>
            </p:cNvSpPr>
            <p:nvPr/>
          </p:nvSpPr>
          <p:spPr bwMode="auto">
            <a:xfrm>
              <a:off x="6015" y="4110"/>
              <a:ext cx="495" cy="495"/>
            </a:xfrm>
            <a:prstGeom prst="rect">
              <a:avLst/>
            </a:prstGeom>
            <a:noFill/>
            <a:ln w="9525">
              <a:noFill/>
              <a:miter lim="800000"/>
              <a:headEnd/>
              <a:tailEnd/>
            </a:ln>
          </p:spPr>
          <p:txBody>
            <a:bodyPr/>
            <a:lstStyle/>
            <a:p>
              <a:pPr>
                <a:spcAft>
                  <a:spcPts val="1000"/>
                </a:spcAft>
              </a:pPr>
              <a:r>
                <a:rPr lang="ru-RU" sz="1400" b="1">
                  <a:solidFill>
                    <a:srgbClr val="000000"/>
                  </a:solidFill>
                  <a:latin typeface="Calibri" pitchFamily="34" charset="0"/>
                </a:rPr>
                <a:t>В</a:t>
              </a:r>
              <a:endParaRPr lang="ru-RU"/>
            </a:p>
          </p:txBody>
        </p:sp>
        <p:sp>
          <p:nvSpPr>
            <p:cNvPr id="13325" name="Text Box 16"/>
            <p:cNvSpPr txBox="1">
              <a:spLocks noChangeArrowheads="1"/>
            </p:cNvSpPr>
            <p:nvPr/>
          </p:nvSpPr>
          <p:spPr bwMode="auto">
            <a:xfrm>
              <a:off x="6015" y="2610"/>
              <a:ext cx="495" cy="495"/>
            </a:xfrm>
            <a:prstGeom prst="rect">
              <a:avLst/>
            </a:prstGeom>
            <a:noFill/>
            <a:ln w="9525">
              <a:noFill/>
              <a:miter lim="800000"/>
              <a:headEnd/>
              <a:tailEnd/>
            </a:ln>
          </p:spPr>
          <p:txBody>
            <a:bodyPr/>
            <a:lstStyle/>
            <a:p>
              <a:pPr>
                <a:spcAft>
                  <a:spcPts val="1000"/>
                </a:spcAft>
              </a:pPr>
              <a:r>
                <a:rPr lang="ru-RU" sz="1400" b="1">
                  <a:solidFill>
                    <a:srgbClr val="000000"/>
                  </a:solidFill>
                  <a:latin typeface="Calibri" pitchFamily="34" charset="0"/>
                </a:rPr>
                <a:t>С</a:t>
              </a:r>
              <a:endParaRPr lang="ru-RU"/>
            </a:p>
          </p:txBody>
        </p:sp>
        <p:sp>
          <p:nvSpPr>
            <p:cNvPr id="13326" name="Text Box 17"/>
            <p:cNvSpPr txBox="1">
              <a:spLocks noChangeArrowheads="1"/>
            </p:cNvSpPr>
            <p:nvPr/>
          </p:nvSpPr>
          <p:spPr bwMode="auto">
            <a:xfrm>
              <a:off x="2835" y="2610"/>
              <a:ext cx="495" cy="495"/>
            </a:xfrm>
            <a:prstGeom prst="rect">
              <a:avLst/>
            </a:prstGeom>
            <a:noFill/>
            <a:ln w="9525">
              <a:noFill/>
              <a:miter lim="800000"/>
              <a:headEnd/>
              <a:tailEnd/>
            </a:ln>
          </p:spPr>
          <p:txBody>
            <a:bodyPr/>
            <a:lstStyle/>
            <a:p>
              <a:pPr>
                <a:spcAft>
                  <a:spcPts val="1000"/>
                </a:spcAft>
              </a:pPr>
              <a:r>
                <a:rPr lang="en-US" sz="1400" b="1">
                  <a:solidFill>
                    <a:srgbClr val="000000"/>
                  </a:solidFill>
                  <a:latin typeface="Calibri" pitchFamily="34" charset="0"/>
                </a:rPr>
                <a:t>D</a:t>
              </a:r>
              <a:endParaRPr lang="ru-RU"/>
            </a:p>
          </p:txBody>
        </p:sp>
        <p:sp>
          <p:nvSpPr>
            <p:cNvPr id="13327" name="Text Box 18"/>
            <p:cNvSpPr txBox="1">
              <a:spLocks noChangeArrowheads="1"/>
            </p:cNvSpPr>
            <p:nvPr/>
          </p:nvSpPr>
          <p:spPr bwMode="auto">
            <a:xfrm>
              <a:off x="2835" y="3315"/>
              <a:ext cx="495" cy="495"/>
            </a:xfrm>
            <a:prstGeom prst="rect">
              <a:avLst/>
            </a:prstGeom>
            <a:noFill/>
            <a:ln w="9525">
              <a:noFill/>
              <a:miter lim="800000"/>
              <a:headEnd/>
              <a:tailEnd/>
            </a:ln>
          </p:spPr>
          <p:txBody>
            <a:bodyPr/>
            <a:lstStyle/>
            <a:p>
              <a:pPr>
                <a:spcAft>
                  <a:spcPts val="1000"/>
                </a:spcAft>
              </a:pPr>
              <a:r>
                <a:rPr lang="en-US" sz="1400" b="1">
                  <a:solidFill>
                    <a:srgbClr val="000000"/>
                  </a:solidFill>
                  <a:latin typeface="Calibri" pitchFamily="34" charset="0"/>
                </a:rPr>
                <a:t>S</a:t>
              </a:r>
              <a:endParaRPr lang="ru-RU"/>
            </a:p>
          </p:txBody>
        </p:sp>
        <p:sp>
          <p:nvSpPr>
            <p:cNvPr id="13328" name="Text Box 19"/>
            <p:cNvSpPr txBox="1">
              <a:spLocks noChangeArrowheads="1"/>
            </p:cNvSpPr>
            <p:nvPr/>
          </p:nvSpPr>
          <p:spPr bwMode="auto">
            <a:xfrm>
              <a:off x="3558" y="2985"/>
              <a:ext cx="495" cy="495"/>
            </a:xfrm>
            <a:prstGeom prst="rect">
              <a:avLst/>
            </a:prstGeom>
            <a:noFill/>
            <a:ln w="9525">
              <a:noFill/>
              <a:miter lim="800000"/>
              <a:headEnd/>
              <a:tailEnd/>
            </a:ln>
          </p:spPr>
          <p:txBody>
            <a:bodyPr/>
            <a:lstStyle/>
            <a:p>
              <a:pPr>
                <a:spcAft>
                  <a:spcPts val="1000"/>
                </a:spcAft>
              </a:pPr>
              <a:r>
                <a:rPr lang="en-US" sz="1400" b="1">
                  <a:solidFill>
                    <a:srgbClr val="000000"/>
                  </a:solidFill>
                  <a:latin typeface="Calibri" pitchFamily="34" charset="0"/>
                </a:rPr>
                <a:t>T</a:t>
              </a:r>
              <a:endParaRPr lang="ru-RU"/>
            </a:p>
          </p:txBody>
        </p:sp>
        <p:sp>
          <p:nvSpPr>
            <p:cNvPr id="13329" name="Text Box 20"/>
            <p:cNvSpPr txBox="1">
              <a:spLocks noChangeArrowheads="1"/>
            </p:cNvSpPr>
            <p:nvPr/>
          </p:nvSpPr>
          <p:spPr bwMode="auto">
            <a:xfrm>
              <a:off x="4485" y="2370"/>
              <a:ext cx="495" cy="495"/>
            </a:xfrm>
            <a:prstGeom prst="rect">
              <a:avLst/>
            </a:prstGeom>
            <a:noFill/>
            <a:ln w="9525">
              <a:noFill/>
              <a:miter lim="800000"/>
              <a:headEnd/>
              <a:tailEnd/>
            </a:ln>
          </p:spPr>
          <p:txBody>
            <a:bodyPr/>
            <a:lstStyle/>
            <a:p>
              <a:pPr>
                <a:spcAft>
                  <a:spcPts val="1000"/>
                </a:spcAft>
              </a:pPr>
              <a:r>
                <a:rPr lang="en-US" sz="1400" b="1">
                  <a:solidFill>
                    <a:srgbClr val="000000"/>
                  </a:solidFill>
                  <a:latin typeface="Calibri" pitchFamily="34" charset="0"/>
                </a:rPr>
                <a:t>R</a:t>
              </a:r>
              <a:endParaRPr lang="ru-RU"/>
            </a:p>
          </p:txBody>
        </p:sp>
        <p:sp>
          <p:nvSpPr>
            <p:cNvPr id="13330" name="Text Box 21"/>
            <p:cNvSpPr txBox="1">
              <a:spLocks noChangeArrowheads="1"/>
            </p:cNvSpPr>
            <p:nvPr/>
          </p:nvSpPr>
          <p:spPr bwMode="auto">
            <a:xfrm>
              <a:off x="6015" y="3315"/>
              <a:ext cx="495" cy="495"/>
            </a:xfrm>
            <a:prstGeom prst="rect">
              <a:avLst/>
            </a:prstGeom>
            <a:noFill/>
            <a:ln w="9525">
              <a:noFill/>
              <a:miter lim="800000"/>
              <a:headEnd/>
              <a:tailEnd/>
            </a:ln>
          </p:spPr>
          <p:txBody>
            <a:bodyPr/>
            <a:lstStyle/>
            <a:p>
              <a:pPr>
                <a:spcAft>
                  <a:spcPts val="1000"/>
                </a:spcAft>
              </a:pPr>
              <a:r>
                <a:rPr lang="en-US" sz="1400" b="1">
                  <a:solidFill>
                    <a:srgbClr val="000000"/>
                  </a:solidFill>
                  <a:latin typeface="Calibri" pitchFamily="34" charset="0"/>
                </a:rPr>
                <a:t>Q</a:t>
              </a:r>
              <a:endParaRPr lang="ru-RU"/>
            </a:p>
          </p:txBody>
        </p:sp>
        <p:sp>
          <p:nvSpPr>
            <p:cNvPr id="13331" name="Text Box 22"/>
            <p:cNvSpPr txBox="1">
              <a:spLocks noChangeArrowheads="1"/>
            </p:cNvSpPr>
            <p:nvPr/>
          </p:nvSpPr>
          <p:spPr bwMode="auto">
            <a:xfrm>
              <a:off x="4305" y="4185"/>
              <a:ext cx="495" cy="495"/>
            </a:xfrm>
            <a:prstGeom prst="rect">
              <a:avLst/>
            </a:prstGeom>
            <a:noFill/>
            <a:ln w="9525">
              <a:noFill/>
              <a:miter lim="800000"/>
              <a:headEnd/>
              <a:tailEnd/>
            </a:ln>
          </p:spPr>
          <p:txBody>
            <a:bodyPr/>
            <a:lstStyle/>
            <a:p>
              <a:pPr>
                <a:spcAft>
                  <a:spcPts val="1000"/>
                </a:spcAft>
              </a:pPr>
              <a:r>
                <a:rPr lang="en-US" sz="1400" b="1">
                  <a:solidFill>
                    <a:srgbClr val="000000"/>
                  </a:solidFill>
                  <a:latin typeface="Calibri" pitchFamily="34" charset="0"/>
                </a:rPr>
                <a:t>P</a:t>
              </a:r>
              <a:endParaRPr lang="ru-RU"/>
            </a:p>
          </p:txBody>
        </p:sp>
      </p:gr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ppt_x</p:attrName>
                                        </p:attrNameLst>
                                      </p:cBhvr>
                                      <p:tavLst>
                                        <p:tav tm="0">
                                          <p:val>
                                            <p:strVal val="#ppt_x-.2"/>
                                          </p:val>
                                        </p:tav>
                                        <p:tav tm="100000">
                                          <p:val>
                                            <p:strVal val="#ppt_x"/>
                                          </p:val>
                                        </p:tav>
                                      </p:tavLst>
                                    </p:anim>
                                    <p:anim calcmode="lin" valueType="num">
                                      <p:cBhvr>
                                        <p:cTn id="1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descr="_6.png"/>
          <p:cNvPicPr>
            <a:picLocks noChangeAspect="1"/>
          </p:cNvPicPr>
          <p:nvPr/>
        </p:nvPicPr>
        <p:blipFill>
          <a:blip r:embed="rId2" cstate="email"/>
          <a:srcRect/>
          <a:stretch>
            <a:fillRect/>
          </a:stretch>
        </p:blipFill>
        <p:spPr bwMode="auto">
          <a:xfrm>
            <a:off x="6037263" y="4786313"/>
            <a:ext cx="3106737" cy="2071687"/>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Дата 3"/>
          <p:cNvSpPr>
            <a:spLocks noGrp="1"/>
          </p:cNvSpPr>
          <p:nvPr>
            <p:ph type="dt" sz="quarter" idx="10"/>
          </p:nvPr>
        </p:nvSpPr>
        <p:spPr/>
        <p:txBody>
          <a:bodyPr/>
          <a:lstStyle/>
          <a:p>
            <a:pPr>
              <a:defRPr/>
            </a:pPr>
            <a:r>
              <a:rPr lang="ru-RU"/>
              <a:t>2011-2012</a:t>
            </a:r>
          </a:p>
        </p:txBody>
      </p:sp>
      <p:sp>
        <p:nvSpPr>
          <p:cNvPr id="14341" name="Номер слайда 4"/>
          <p:cNvSpPr>
            <a:spLocks noGrp="1"/>
          </p:cNvSpPr>
          <p:nvPr>
            <p:ph type="sldNum" sz="quarter" idx="12"/>
          </p:nvPr>
        </p:nvSpPr>
        <p:spPr bwMode="auto">
          <a:noFill/>
          <a:ln>
            <a:miter lim="800000"/>
            <a:headEnd/>
            <a:tailEnd/>
          </a:ln>
        </p:spPr>
        <p:txBody>
          <a:bodyPr/>
          <a:lstStyle/>
          <a:p>
            <a:fld id="{3135253A-16D8-45DB-B851-FDAD527BF758}" type="slidenum">
              <a:rPr lang="ru-RU" smtClean="0"/>
              <a:pPr/>
              <a:t>13</a:t>
            </a:fld>
            <a:endParaRPr lang="ru-RU" smtClean="0"/>
          </a:p>
        </p:txBody>
      </p:sp>
      <p:sp>
        <p:nvSpPr>
          <p:cNvPr id="14342" name="Нижний колонтитул 5"/>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7" name="Прямоугольник 6"/>
          <p:cNvSpPr/>
          <p:nvPr/>
        </p:nvSpPr>
        <p:spPr>
          <a:xfrm>
            <a:off x="1928794" y="1285860"/>
            <a:ext cx="5572164" cy="707886"/>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defRPr/>
            </a:pPr>
            <a:r>
              <a:rPr lang="ru-RU" sz="4000" b="1" dirty="0">
                <a:ln w="11430"/>
                <a:solidFill>
                  <a:srgbClr val="000066"/>
                </a:solidFill>
                <a:effectLst>
                  <a:outerShdw blurRad="50800" dist="39000" dir="5460000" algn="tl">
                    <a:srgbClr val="000000">
                      <a:alpha val="38000"/>
                    </a:srgbClr>
                  </a:outerShdw>
                </a:effectLst>
              </a:rPr>
              <a:t>Чему равен угол </a:t>
            </a:r>
            <a:r>
              <a:rPr lang="ru-RU" sz="4000" b="1" dirty="0" err="1">
                <a:ln w="11430"/>
                <a:solidFill>
                  <a:srgbClr val="000066"/>
                </a:solidFill>
                <a:effectLst>
                  <a:outerShdw blurRad="50800" dist="39000" dir="5460000" algn="tl">
                    <a:srgbClr val="000000">
                      <a:alpha val="38000"/>
                    </a:srgbClr>
                  </a:outerShdw>
                </a:effectLst>
              </a:rPr>
              <a:t>φ</a:t>
            </a:r>
            <a:r>
              <a:rPr lang="ru-RU" sz="4000" b="1" dirty="0">
                <a:ln w="11430"/>
                <a:solidFill>
                  <a:srgbClr val="000066"/>
                </a:solidFill>
                <a:effectLst>
                  <a:outerShdw blurRad="50800" dist="39000" dir="5460000" algn="tl">
                    <a:srgbClr val="000000">
                      <a:alpha val="38000"/>
                    </a:srgbClr>
                  </a:outerShdw>
                </a:effectLst>
              </a:rPr>
              <a:t>?</a:t>
            </a:r>
          </a:p>
        </p:txBody>
      </p:sp>
      <p:sp>
        <p:nvSpPr>
          <p:cNvPr id="8" name="Прямоугольник 7"/>
          <p:cNvSpPr/>
          <p:nvPr/>
        </p:nvSpPr>
        <p:spPr>
          <a:xfrm>
            <a:off x="3143240" y="4786322"/>
            <a:ext cx="250305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40</a:t>
            </a:r>
            <a:r>
              <a:rPr lang="ru-RU" sz="3200" b="1" baseline="30000" dirty="0">
                <a:ln w="11430"/>
                <a:solidFill>
                  <a:srgbClr val="CC0000"/>
                </a:solidFill>
                <a:effectLst>
                  <a:outerShdw blurRad="50800" dist="39000" dir="5460000" algn="tl">
                    <a:srgbClr val="000000">
                      <a:alpha val="38000"/>
                    </a:srgbClr>
                  </a:outerShdw>
                </a:effectLst>
              </a:rPr>
              <a:t>0</a:t>
            </a:r>
            <a:r>
              <a:rPr lang="ru-RU" sz="3200" b="1" dirty="0">
                <a:ln w="11430"/>
                <a:solidFill>
                  <a:srgbClr val="CC0000"/>
                </a:solidFill>
                <a:effectLst>
                  <a:outerShdw blurRad="50800" dist="39000" dir="5460000" algn="tl">
                    <a:srgbClr val="000000">
                      <a:alpha val="38000"/>
                    </a:srgbClr>
                  </a:outerShdw>
                </a:effectLst>
              </a:rPr>
              <a:t>)</a:t>
            </a:r>
          </a:p>
        </p:txBody>
      </p:sp>
      <p:pic>
        <p:nvPicPr>
          <p:cNvPr id="14343" name="Рисунок 22" descr="E:\AutoPlay\Docs\tasks\2001_9-10_11.gif"/>
          <p:cNvPicPr>
            <a:picLocks noChangeAspect="1" noChangeArrowheads="1"/>
          </p:cNvPicPr>
          <p:nvPr/>
        </p:nvPicPr>
        <p:blipFill>
          <a:blip r:embed="rId4" cstate="email"/>
          <a:srcRect/>
          <a:stretch>
            <a:fillRect/>
          </a:stretch>
        </p:blipFill>
        <p:spPr bwMode="auto">
          <a:xfrm>
            <a:off x="3344863" y="2286000"/>
            <a:ext cx="2168525" cy="200025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4343"/>
                                        </p:tgtEl>
                                        <p:attrNameLst>
                                          <p:attrName>style.visibility</p:attrName>
                                        </p:attrNameLst>
                                      </p:cBhvr>
                                      <p:to>
                                        <p:strVal val="visible"/>
                                      </p:to>
                                    </p:set>
                                    <p:animEffect transition="in" filter="wipe(up)">
                                      <p:cBhvr>
                                        <p:cTn id="11" dur="1000"/>
                                        <p:tgtEl>
                                          <p:spTgt spid="14343"/>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ppt_x</p:attrName>
                                        </p:attrNameLst>
                                      </p:cBhvr>
                                      <p:tavLst>
                                        <p:tav tm="0">
                                          <p:val>
                                            <p:strVal val="#ppt_x-.2"/>
                                          </p:val>
                                        </p:tav>
                                        <p:tav tm="100000">
                                          <p:val>
                                            <p:strVal val="#ppt_x"/>
                                          </p:val>
                                        </p:tav>
                                      </p:tavLst>
                                    </p:anim>
                                    <p:anim calcmode="lin" valueType="num">
                                      <p:cBhvr>
                                        <p:cTn id="1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правляющая кнопка: домой 3">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Багетная рамка 4">
            <a:hlinkClick r:id="rId3" action="ppaction://hlinksldjump"/>
          </p:cNvPr>
          <p:cNvSpPr/>
          <p:nvPr/>
        </p:nvSpPr>
        <p:spPr>
          <a:xfrm>
            <a:off x="1143000" y="1500188"/>
            <a:ext cx="1042988" cy="1042987"/>
          </a:xfrm>
          <a:prstGeom prst="bevel">
            <a:avLst/>
          </a:prstGeom>
          <a:gradFill flip="none" rotWithShape="1">
            <a:gsLst>
              <a:gs pos="0">
                <a:srgbClr val="8488C4"/>
              </a:gs>
              <a:gs pos="53000">
                <a:srgbClr val="D4DEFF"/>
              </a:gs>
              <a:gs pos="83000">
                <a:srgbClr val="D4DEFF"/>
              </a:gs>
              <a:gs pos="100000">
                <a:srgbClr val="96AB94"/>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1</a:t>
            </a:r>
          </a:p>
        </p:txBody>
      </p:sp>
      <p:sp>
        <p:nvSpPr>
          <p:cNvPr id="6" name="Багетная рамка 5">
            <a:hlinkClick r:id="rId4" action="ppaction://hlinksldjump"/>
          </p:cNvPr>
          <p:cNvSpPr/>
          <p:nvPr/>
        </p:nvSpPr>
        <p:spPr>
          <a:xfrm>
            <a:off x="6715125" y="1500188"/>
            <a:ext cx="1042988" cy="1042987"/>
          </a:xfrm>
          <a:prstGeom prst="bevel">
            <a:avLst/>
          </a:prstGeom>
          <a:gradFill flip="none" rotWithShape="1">
            <a:gsLst>
              <a:gs pos="0">
                <a:srgbClr val="8488C4"/>
              </a:gs>
              <a:gs pos="53000">
                <a:srgbClr val="D4DEFF"/>
              </a:gs>
              <a:gs pos="83000">
                <a:srgbClr val="D4DEFF"/>
              </a:gs>
              <a:gs pos="100000">
                <a:srgbClr val="96AB9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dirty="0">
                <a:solidFill>
                  <a:srgbClr val="10253F"/>
                </a:solidFill>
              </a:rPr>
              <a:t>2</a:t>
            </a:r>
          </a:p>
        </p:txBody>
      </p:sp>
      <p:sp>
        <p:nvSpPr>
          <p:cNvPr id="7" name="Багетная рамка 6">
            <a:hlinkClick r:id="rId5" action="ppaction://hlinksldjump"/>
          </p:cNvPr>
          <p:cNvSpPr/>
          <p:nvPr/>
        </p:nvSpPr>
        <p:spPr>
          <a:xfrm>
            <a:off x="1071563" y="4214813"/>
            <a:ext cx="1042987" cy="1042987"/>
          </a:xfrm>
          <a:prstGeom prst="bevel">
            <a:avLst/>
          </a:prstGeom>
          <a:gradFill flip="none" rotWithShape="1">
            <a:gsLst>
              <a:gs pos="0">
                <a:srgbClr val="8488C4"/>
              </a:gs>
              <a:gs pos="53000">
                <a:srgbClr val="D4DEFF"/>
              </a:gs>
              <a:gs pos="83000">
                <a:srgbClr val="D4DEFF"/>
              </a:gs>
              <a:gs pos="100000">
                <a:srgbClr val="96AB94"/>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4</a:t>
            </a:r>
          </a:p>
        </p:txBody>
      </p:sp>
      <p:sp>
        <p:nvSpPr>
          <p:cNvPr id="8" name="Багетная рамка 7">
            <a:hlinkClick r:id="rId6" action="ppaction://hlinksldjump"/>
          </p:cNvPr>
          <p:cNvSpPr/>
          <p:nvPr/>
        </p:nvSpPr>
        <p:spPr>
          <a:xfrm>
            <a:off x="6715125" y="4429125"/>
            <a:ext cx="1042988" cy="1042988"/>
          </a:xfrm>
          <a:prstGeom prst="bevel">
            <a:avLst/>
          </a:prstGeom>
          <a:gradFill flip="none" rotWithShape="1">
            <a:gsLst>
              <a:gs pos="0">
                <a:srgbClr val="8488C4"/>
              </a:gs>
              <a:gs pos="53000">
                <a:srgbClr val="D4DEFF"/>
              </a:gs>
              <a:gs pos="83000">
                <a:srgbClr val="D4DEFF"/>
              </a:gs>
              <a:gs pos="100000">
                <a:srgbClr val="96AB94"/>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3</a:t>
            </a:r>
          </a:p>
        </p:txBody>
      </p:sp>
      <p:pic>
        <p:nvPicPr>
          <p:cNvPr id="15367" name="Рисунок 9" descr="_14.gif"/>
          <p:cNvPicPr>
            <a:picLocks noChangeAspect="1"/>
          </p:cNvPicPr>
          <p:nvPr/>
        </p:nvPicPr>
        <p:blipFill>
          <a:blip r:embed="rId7" cstate="email"/>
          <a:srcRect/>
          <a:stretch>
            <a:fillRect/>
          </a:stretch>
        </p:blipFill>
        <p:spPr bwMode="auto">
          <a:xfrm>
            <a:off x="285750" y="214313"/>
            <a:ext cx="1671638" cy="1208087"/>
          </a:xfrm>
          <a:prstGeom prst="rect">
            <a:avLst/>
          </a:prstGeom>
          <a:noFill/>
          <a:ln w="9525">
            <a:noFill/>
            <a:miter lim="800000"/>
            <a:headEnd/>
            <a:tailEnd/>
          </a:ln>
        </p:spPr>
      </p:pic>
      <p:sp>
        <p:nvSpPr>
          <p:cNvPr id="12" name="Дата 11"/>
          <p:cNvSpPr>
            <a:spLocks noGrp="1"/>
          </p:cNvSpPr>
          <p:nvPr>
            <p:ph type="dt" sz="quarter" idx="10"/>
          </p:nvPr>
        </p:nvSpPr>
        <p:spPr/>
        <p:txBody>
          <a:bodyPr/>
          <a:lstStyle/>
          <a:p>
            <a:pPr>
              <a:defRPr/>
            </a:pPr>
            <a:r>
              <a:rPr lang="ru-RU"/>
              <a:t>2011-2012</a:t>
            </a:r>
          </a:p>
        </p:txBody>
      </p:sp>
      <p:sp>
        <p:nvSpPr>
          <p:cNvPr id="15369" name="Номер слайда 12"/>
          <p:cNvSpPr>
            <a:spLocks noGrp="1"/>
          </p:cNvSpPr>
          <p:nvPr>
            <p:ph type="sldNum" sz="quarter" idx="12"/>
          </p:nvPr>
        </p:nvSpPr>
        <p:spPr bwMode="auto">
          <a:noFill/>
          <a:ln>
            <a:miter lim="800000"/>
            <a:headEnd/>
            <a:tailEnd/>
          </a:ln>
        </p:spPr>
        <p:txBody>
          <a:bodyPr/>
          <a:lstStyle/>
          <a:p>
            <a:fld id="{A63E9B75-F755-4B58-88B7-C29FE6BEF4E2}" type="slidenum">
              <a:rPr lang="ru-RU" smtClean="0"/>
              <a:pPr/>
              <a:t>14</a:t>
            </a:fld>
            <a:endParaRPr lang="ru-RU" smtClean="0"/>
          </a:p>
        </p:txBody>
      </p:sp>
      <p:sp>
        <p:nvSpPr>
          <p:cNvPr id="15370" name="Нижний колонтитул 13"/>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15" name="Прямоугольник 14"/>
          <p:cNvSpPr/>
          <p:nvPr/>
        </p:nvSpPr>
        <p:spPr>
          <a:xfrm>
            <a:off x="1785918" y="0"/>
            <a:ext cx="5455917"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800" b="1" dirty="0">
                <a:solidFill>
                  <a:srgbClr val="7030A0"/>
                </a:solidFill>
              </a:rPr>
              <a:t>Станция </a:t>
            </a:r>
          </a:p>
          <a:p>
            <a:pPr algn="ctr">
              <a:defRPr/>
            </a:pPr>
            <a:r>
              <a:rPr lang="ru-RU" sz="4800" b="1" dirty="0">
                <a:solidFill>
                  <a:srgbClr val="7030A0"/>
                </a:solidFill>
              </a:rPr>
              <a:t>«</a:t>
            </a:r>
            <a:r>
              <a:rPr lang="ru-RU" sz="4800" b="1" dirty="0" err="1">
                <a:solidFill>
                  <a:srgbClr val="7030A0"/>
                </a:solidFill>
              </a:rPr>
              <a:t>Чеширский</a:t>
            </a:r>
            <a:r>
              <a:rPr lang="ru-RU" sz="4800" b="1" dirty="0">
                <a:solidFill>
                  <a:srgbClr val="7030A0"/>
                </a:solidFill>
              </a:rPr>
              <a:t> кот»</a:t>
            </a:r>
            <a:endParaRPr lang="ru-RU" sz="4800" dirty="0">
              <a:solidFill>
                <a:srgbClr val="7030A0"/>
              </a:solidFill>
            </a:endParaRPr>
          </a:p>
        </p:txBody>
      </p:sp>
      <p:pic>
        <p:nvPicPr>
          <p:cNvPr id="15372" name="Рисунок 12" descr="_4l.jpg"/>
          <p:cNvPicPr>
            <a:picLocks noChangeAspect="1"/>
          </p:cNvPicPr>
          <p:nvPr/>
        </p:nvPicPr>
        <p:blipFill>
          <a:blip r:embed="rId8" cstate="email"/>
          <a:srcRect/>
          <a:stretch>
            <a:fillRect/>
          </a:stretch>
        </p:blipFill>
        <p:spPr bwMode="auto">
          <a:xfrm>
            <a:off x="2214563" y="1785938"/>
            <a:ext cx="4429125" cy="3960812"/>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descr="_4l.jpg"/>
          <p:cNvPicPr>
            <a:picLocks noChangeAspect="1"/>
          </p:cNvPicPr>
          <p:nvPr/>
        </p:nvPicPr>
        <p:blipFill>
          <a:blip r:embed="rId2" cstate="email"/>
          <a:srcRect/>
          <a:stretch>
            <a:fillRect/>
          </a:stretch>
        </p:blipFill>
        <p:spPr bwMode="auto">
          <a:xfrm>
            <a:off x="0" y="4071938"/>
            <a:ext cx="3116263" cy="2786062"/>
          </a:xfrm>
          <a:prstGeom prst="rect">
            <a:avLst/>
          </a:prstGeom>
          <a:noFill/>
          <a:ln w="9525">
            <a:noFill/>
            <a:miter lim="800000"/>
            <a:headEnd/>
            <a:tailEnd/>
          </a:ln>
        </p:spPr>
      </p:pic>
      <p:sp>
        <p:nvSpPr>
          <p:cNvPr id="5" name="Дата 4"/>
          <p:cNvSpPr>
            <a:spLocks noGrp="1"/>
          </p:cNvSpPr>
          <p:nvPr>
            <p:ph type="dt" sz="quarter" idx="10"/>
          </p:nvPr>
        </p:nvSpPr>
        <p:spPr/>
        <p:txBody>
          <a:bodyPr/>
          <a:lstStyle/>
          <a:p>
            <a:pPr>
              <a:defRPr/>
            </a:pPr>
            <a:r>
              <a:rPr lang="ru-RU"/>
              <a:t>2011-2012</a:t>
            </a:r>
          </a:p>
        </p:txBody>
      </p:sp>
      <p:sp>
        <p:nvSpPr>
          <p:cNvPr id="16388" name="Номер слайда 5"/>
          <p:cNvSpPr>
            <a:spLocks noGrp="1"/>
          </p:cNvSpPr>
          <p:nvPr>
            <p:ph type="sldNum" sz="quarter" idx="12"/>
          </p:nvPr>
        </p:nvSpPr>
        <p:spPr bwMode="auto">
          <a:noFill/>
          <a:ln>
            <a:miter lim="800000"/>
            <a:headEnd/>
            <a:tailEnd/>
          </a:ln>
        </p:spPr>
        <p:txBody>
          <a:bodyPr/>
          <a:lstStyle/>
          <a:p>
            <a:fld id="{BFD548BC-D3A1-43BA-BED8-48A5D652755F}" type="slidenum">
              <a:rPr lang="ru-RU" smtClean="0"/>
              <a:pPr/>
              <a:t>15</a:t>
            </a:fld>
            <a:endParaRPr lang="ru-RU" smtClean="0"/>
          </a:p>
        </p:txBody>
      </p:sp>
      <p:sp>
        <p:nvSpPr>
          <p:cNvPr id="16389" name="Нижний колонтитул 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8" name="Прямоугольник 7"/>
          <p:cNvSpPr/>
          <p:nvPr/>
        </p:nvSpPr>
        <p:spPr>
          <a:xfrm>
            <a:off x="285720" y="0"/>
            <a:ext cx="8643998" cy="3785652"/>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ctr">
              <a:defRPr/>
            </a:pPr>
            <a:r>
              <a:rPr lang="ru-RU" sz="3000" b="1" dirty="0">
                <a:ln w="11430"/>
                <a:solidFill>
                  <a:srgbClr val="000066"/>
                </a:solidFill>
                <a:effectLst>
                  <a:outerShdw blurRad="50800" dist="39000" dir="5460000" algn="tl">
                    <a:srgbClr val="000000">
                      <a:alpha val="38000"/>
                    </a:srgbClr>
                  </a:outerShdw>
                </a:effectLst>
              </a:rPr>
              <a:t>Однажды Герцогиня заказала фермеру четыре литра молока. А у фермера один</a:t>
            </a:r>
            <a:r>
              <a:rPr lang="en-US" sz="3000" b="1" dirty="0">
                <a:ln w="11430"/>
                <a:solidFill>
                  <a:srgbClr val="000066"/>
                </a:solidFill>
                <a:effectLst>
                  <a:outerShdw blurRad="50800" dist="39000" dir="5460000" algn="tl">
                    <a:srgbClr val="000000">
                      <a:alpha val="38000"/>
                    </a:srgbClr>
                  </a:outerShdw>
                </a:effectLst>
              </a:rPr>
              <a:t> </a:t>
            </a:r>
            <a:r>
              <a:rPr lang="ru-RU" sz="3000" b="1" dirty="0">
                <a:ln w="11430"/>
                <a:solidFill>
                  <a:srgbClr val="000066"/>
                </a:solidFill>
                <a:effectLst>
                  <a:outerShdw blurRad="50800" dist="39000" dir="5460000" algn="tl">
                    <a:srgbClr val="000000">
                      <a:alpha val="38000"/>
                    </a:srgbClr>
                  </a:outerShdw>
                </a:effectLst>
              </a:rPr>
              <a:t>бидон – на 8 литров – был полон молока. Два </a:t>
            </a:r>
            <a:r>
              <a:rPr lang="ru-RU" sz="3000" b="1" dirty="0">
                <a:ln w="11430"/>
                <a:solidFill>
                  <a:srgbClr val="000066"/>
                </a:solidFill>
                <a:effectLst>
                  <a:outerShdw blurRad="50800" dist="39000" dir="5460000" algn="tl">
                    <a:srgbClr val="000000">
                      <a:alpha val="38000"/>
                    </a:srgbClr>
                  </a:outerShdw>
                </a:effectLst>
              </a:rPr>
              <a:t>других бидона </a:t>
            </a:r>
            <a:r>
              <a:rPr lang="ru-RU" sz="3000" b="1" dirty="0">
                <a:ln w="11430"/>
                <a:solidFill>
                  <a:srgbClr val="000066"/>
                </a:solidFill>
                <a:effectLst>
                  <a:outerShdw blurRad="50800" dist="39000" dir="5460000" algn="tl">
                    <a:srgbClr val="000000">
                      <a:alpha val="38000"/>
                    </a:srgbClr>
                  </a:outerShdw>
                </a:effectLst>
              </a:rPr>
              <a:t>– на 2 и на 3 литра – оказались пустыми. Помогите фермеру за три переливания отмерить нужное количество молока. </a:t>
            </a:r>
            <a:endParaRPr lang="ru-RU" sz="3000" b="1" dirty="0">
              <a:ln w="11430"/>
              <a:solidFill>
                <a:srgbClr val="000066"/>
              </a:solidFill>
              <a:effectLst>
                <a:outerShdw blurRad="50800" dist="39000" dir="5460000" algn="tl">
                  <a:srgbClr val="000000">
                    <a:alpha val="38000"/>
                  </a:srgbClr>
                </a:outerShdw>
              </a:effectLst>
            </a:endParaRPr>
          </a:p>
          <a:p>
            <a:pPr algn="ctr">
              <a:defRPr/>
            </a:pPr>
            <a:r>
              <a:rPr lang="ru-RU" sz="3000" b="1" dirty="0">
                <a:ln w="11430"/>
                <a:solidFill>
                  <a:srgbClr val="000066"/>
                </a:solidFill>
                <a:effectLst>
                  <a:outerShdw blurRad="50800" dist="39000" dir="5460000" algn="tl">
                    <a:srgbClr val="000000">
                      <a:alpha val="38000"/>
                    </a:srgbClr>
                  </a:outerShdw>
                </a:effectLst>
              </a:rPr>
              <a:t>(</a:t>
            </a:r>
            <a:r>
              <a:rPr lang="ru-RU" sz="3000" b="1" dirty="0">
                <a:ln w="11430"/>
                <a:solidFill>
                  <a:srgbClr val="000066"/>
                </a:solidFill>
                <a:effectLst>
                  <a:outerShdw blurRad="50800" dist="39000" dir="5460000" algn="tl">
                    <a:srgbClr val="000000">
                      <a:alpha val="38000"/>
                    </a:srgbClr>
                  </a:outerShdw>
                </a:effectLst>
              </a:rPr>
              <a:t>выливать молоко на землю нельзя)</a:t>
            </a:r>
            <a:endParaRPr lang="ru-RU" sz="3200" b="1" dirty="0">
              <a:ln w="11430"/>
              <a:solidFill>
                <a:srgbClr val="000066"/>
              </a:solidFill>
              <a:effectLst>
                <a:outerShdw blurRad="50800" dist="39000" dir="5460000" algn="tl">
                  <a:srgbClr val="000000">
                    <a:alpha val="38000"/>
                  </a:srgbClr>
                </a:outerShdw>
              </a:effectLst>
            </a:endParaRPr>
          </a:p>
        </p:txBody>
      </p:sp>
      <p:sp>
        <p:nvSpPr>
          <p:cNvPr id="9" name="Прямоугольник 8"/>
          <p:cNvSpPr/>
          <p:nvPr/>
        </p:nvSpPr>
        <p:spPr>
          <a:xfrm>
            <a:off x="4071934" y="3643314"/>
            <a:ext cx="4286280" cy="3046988"/>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a:t>
            </a:r>
          </a:p>
          <a:p>
            <a:pPr>
              <a:defRPr/>
            </a:pPr>
            <a:r>
              <a:rPr lang="ru-RU" sz="3200" b="1" dirty="0">
                <a:ln w="11430"/>
                <a:solidFill>
                  <a:srgbClr val="CC0000"/>
                </a:solidFill>
                <a:effectLst>
                  <a:outerShdw blurRad="50800" dist="39000" dir="5460000" algn="tl">
                    <a:srgbClr val="000000">
                      <a:alpha val="38000"/>
                    </a:srgbClr>
                  </a:outerShdw>
                </a:effectLst>
              </a:rPr>
              <a:t>	</a:t>
            </a:r>
            <a:r>
              <a:rPr lang="ru-RU" sz="3200" b="1" dirty="0">
                <a:ln w="11430"/>
                <a:solidFill>
                  <a:srgbClr val="3E12FA"/>
                </a:solidFill>
                <a:effectLst>
                  <a:outerShdw blurRad="50800" dist="39000" dir="5460000" algn="tl">
                    <a:srgbClr val="000000">
                      <a:alpha val="38000"/>
                    </a:srgbClr>
                  </a:outerShdw>
                </a:effectLst>
              </a:rPr>
              <a:t>8л	3л	2л</a:t>
            </a:r>
          </a:p>
          <a:p>
            <a:pPr>
              <a:defRPr/>
            </a:pPr>
            <a:r>
              <a:rPr lang="ru-RU" sz="3200" b="1" dirty="0">
                <a:ln w="11430"/>
                <a:solidFill>
                  <a:srgbClr val="CC0000"/>
                </a:solidFill>
                <a:effectLst>
                  <a:outerShdw blurRad="50800" dist="39000" dir="5460000" algn="tl">
                    <a:srgbClr val="000000">
                      <a:alpha val="38000"/>
                    </a:srgbClr>
                  </a:outerShdw>
                </a:effectLst>
              </a:rPr>
              <a:t> 	8       0      0</a:t>
            </a:r>
          </a:p>
          <a:p>
            <a:pPr>
              <a:defRPr/>
            </a:pPr>
            <a:r>
              <a:rPr lang="ru-RU" sz="3200" b="1" dirty="0">
                <a:ln w="11430"/>
                <a:solidFill>
                  <a:srgbClr val="3E12FA"/>
                </a:solidFill>
                <a:effectLst>
                  <a:outerShdw blurRad="50800" dist="39000" dir="5460000" algn="tl">
                    <a:srgbClr val="000000">
                      <a:alpha val="38000"/>
                    </a:srgbClr>
                  </a:outerShdw>
                </a:effectLst>
              </a:rPr>
              <a:t>1</a:t>
            </a:r>
            <a:r>
              <a:rPr lang="ru-RU" sz="3200" b="1" dirty="0">
                <a:ln w="11430"/>
                <a:solidFill>
                  <a:srgbClr val="CC0000"/>
                </a:solidFill>
                <a:effectLst>
                  <a:outerShdw blurRad="50800" dist="39000" dir="5460000" algn="tl">
                    <a:srgbClr val="000000">
                      <a:alpha val="38000"/>
                    </a:srgbClr>
                  </a:outerShdw>
                </a:effectLst>
              </a:rPr>
              <a:t> 	6       0      2</a:t>
            </a:r>
          </a:p>
          <a:p>
            <a:pPr>
              <a:defRPr/>
            </a:pPr>
            <a:r>
              <a:rPr lang="ru-RU" sz="3200" b="1" dirty="0">
                <a:ln w="11430"/>
                <a:solidFill>
                  <a:srgbClr val="3E12FA"/>
                </a:solidFill>
                <a:effectLst>
                  <a:outerShdw blurRad="50800" dist="39000" dir="5460000" algn="tl">
                    <a:srgbClr val="000000">
                      <a:alpha val="38000"/>
                    </a:srgbClr>
                  </a:outerShdw>
                </a:effectLst>
              </a:rPr>
              <a:t>2</a:t>
            </a:r>
            <a:r>
              <a:rPr lang="ru-RU" sz="3200" b="1" dirty="0">
                <a:ln w="11430"/>
                <a:solidFill>
                  <a:srgbClr val="CC0000"/>
                </a:solidFill>
                <a:effectLst>
                  <a:outerShdw blurRad="50800" dist="39000" dir="5460000" algn="tl">
                    <a:srgbClr val="000000">
                      <a:alpha val="38000"/>
                    </a:srgbClr>
                  </a:outerShdw>
                </a:effectLst>
              </a:rPr>
              <a:t>	6       2      0</a:t>
            </a:r>
          </a:p>
          <a:p>
            <a:pPr>
              <a:defRPr/>
            </a:pPr>
            <a:r>
              <a:rPr lang="ru-RU" sz="3200" b="1" dirty="0">
                <a:ln w="11430"/>
                <a:solidFill>
                  <a:srgbClr val="3E12FA"/>
                </a:solidFill>
                <a:effectLst>
                  <a:outerShdw blurRad="50800" dist="39000" dir="5460000" algn="tl">
                    <a:srgbClr val="000000">
                      <a:alpha val="38000"/>
                    </a:srgbClr>
                  </a:outerShdw>
                </a:effectLst>
              </a:rPr>
              <a:t>3 </a:t>
            </a:r>
            <a:r>
              <a:rPr lang="ru-RU" sz="3200" b="1" dirty="0">
                <a:ln w="11430"/>
                <a:solidFill>
                  <a:srgbClr val="CC0000"/>
                </a:solidFill>
                <a:effectLst>
                  <a:outerShdw blurRad="50800" dist="39000" dir="5460000" algn="tl">
                    <a:srgbClr val="000000">
                      <a:alpha val="38000"/>
                    </a:srgbClr>
                  </a:outerShdw>
                </a:effectLst>
              </a:rPr>
              <a:t>	4       2      2)  </a:t>
            </a:r>
          </a:p>
        </p:txBody>
      </p:sp>
      <p:sp>
        <p:nvSpPr>
          <p:cNvPr id="10" name="Управляющая кнопка: домой 9">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7411" name="Рисунок 3" descr="_4l.jpg"/>
          <p:cNvPicPr>
            <a:picLocks noChangeAspect="1"/>
          </p:cNvPicPr>
          <p:nvPr/>
        </p:nvPicPr>
        <p:blipFill>
          <a:blip r:embed="rId3" cstate="email"/>
          <a:srcRect/>
          <a:stretch>
            <a:fillRect/>
          </a:stretch>
        </p:blipFill>
        <p:spPr bwMode="auto">
          <a:xfrm>
            <a:off x="0" y="4048125"/>
            <a:ext cx="3143250" cy="2809875"/>
          </a:xfrm>
          <a:prstGeom prst="rect">
            <a:avLst/>
          </a:prstGeom>
          <a:noFill/>
          <a:ln w="9525">
            <a:noFill/>
            <a:miter lim="800000"/>
            <a:headEnd/>
            <a:tailEnd/>
          </a:ln>
        </p:spPr>
      </p:pic>
      <p:sp>
        <p:nvSpPr>
          <p:cNvPr id="5" name="Дата 4"/>
          <p:cNvSpPr>
            <a:spLocks noGrp="1"/>
          </p:cNvSpPr>
          <p:nvPr>
            <p:ph type="dt" sz="quarter" idx="10"/>
          </p:nvPr>
        </p:nvSpPr>
        <p:spPr/>
        <p:txBody>
          <a:bodyPr/>
          <a:lstStyle/>
          <a:p>
            <a:pPr>
              <a:defRPr/>
            </a:pPr>
            <a:r>
              <a:rPr lang="ru-RU"/>
              <a:t>2011-2012</a:t>
            </a:r>
          </a:p>
        </p:txBody>
      </p:sp>
      <p:sp>
        <p:nvSpPr>
          <p:cNvPr id="17413" name="Номер слайда 5"/>
          <p:cNvSpPr>
            <a:spLocks noGrp="1"/>
          </p:cNvSpPr>
          <p:nvPr>
            <p:ph type="sldNum" sz="quarter" idx="12"/>
          </p:nvPr>
        </p:nvSpPr>
        <p:spPr bwMode="auto">
          <a:noFill/>
          <a:ln>
            <a:miter lim="800000"/>
            <a:headEnd/>
            <a:tailEnd/>
          </a:ln>
        </p:spPr>
        <p:txBody>
          <a:bodyPr/>
          <a:lstStyle/>
          <a:p>
            <a:fld id="{EDA20923-73E5-49BC-B3E5-D82DBBB20BB1}" type="slidenum">
              <a:rPr lang="ru-RU" smtClean="0"/>
              <a:pPr/>
              <a:t>16</a:t>
            </a:fld>
            <a:endParaRPr lang="ru-RU" smtClean="0"/>
          </a:p>
        </p:txBody>
      </p:sp>
      <p:sp>
        <p:nvSpPr>
          <p:cNvPr id="17414" name="Нижний колонтитул 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8" name="Прямоугольник 7"/>
          <p:cNvSpPr/>
          <p:nvPr/>
        </p:nvSpPr>
        <p:spPr>
          <a:xfrm>
            <a:off x="500002" y="571480"/>
            <a:ext cx="8643998" cy="3046988"/>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defRPr/>
            </a:pPr>
            <a:r>
              <a:rPr lang="ru-RU" sz="3200" b="1" dirty="0">
                <a:ln w="11430"/>
                <a:solidFill>
                  <a:srgbClr val="000066"/>
                </a:solidFill>
                <a:effectLst>
                  <a:outerShdw blurRad="50800" dist="39000" dir="5460000" algn="tl">
                    <a:srgbClr val="000000">
                      <a:alpha val="38000"/>
                    </a:srgbClr>
                  </a:outerShdw>
                </a:effectLst>
              </a:rPr>
              <a:t>Найти заключение </a:t>
            </a:r>
          </a:p>
          <a:p>
            <a:pPr>
              <a:defRPr/>
            </a:pPr>
            <a:r>
              <a:rPr lang="ru-RU" sz="3200" b="1" dirty="0">
                <a:ln w="11430"/>
                <a:solidFill>
                  <a:srgbClr val="000066"/>
                </a:solidFill>
                <a:effectLst>
                  <a:outerShdw blurRad="50800" dist="39000" dir="5460000" algn="tl">
                    <a:srgbClr val="000000">
                      <a:alpha val="38000"/>
                    </a:srgbClr>
                  </a:outerShdw>
                </a:effectLst>
              </a:rPr>
              <a:t>1.   Малые дети неразумны.</a:t>
            </a:r>
          </a:p>
          <a:p>
            <a:pPr>
              <a:defRPr/>
            </a:pPr>
            <a:r>
              <a:rPr lang="ru-RU" sz="3200" b="1" dirty="0">
                <a:ln w="11430"/>
                <a:solidFill>
                  <a:srgbClr val="000066"/>
                </a:solidFill>
                <a:effectLst>
                  <a:outerShdw blurRad="50800" dist="39000" dir="5460000" algn="tl">
                    <a:srgbClr val="000000">
                      <a:alpha val="38000"/>
                    </a:srgbClr>
                  </a:outerShdw>
                </a:effectLst>
              </a:rPr>
              <a:t>2.   Тот, кто может укрощать крокодилов, заслуживает уважения.</a:t>
            </a:r>
          </a:p>
          <a:p>
            <a:pPr>
              <a:defRPr/>
            </a:pPr>
            <a:r>
              <a:rPr lang="ru-RU" sz="3200" b="1" dirty="0">
                <a:ln w="11430"/>
                <a:solidFill>
                  <a:srgbClr val="000066"/>
                </a:solidFill>
                <a:effectLst>
                  <a:outerShdw blurRad="50800" dist="39000" dir="5460000" algn="tl">
                    <a:srgbClr val="000000">
                      <a:alpha val="38000"/>
                    </a:srgbClr>
                  </a:outerShdw>
                </a:effectLst>
              </a:rPr>
              <a:t>3.   Неразумные люди не заслуживают уважения.</a:t>
            </a:r>
          </a:p>
        </p:txBody>
      </p:sp>
      <p:sp>
        <p:nvSpPr>
          <p:cNvPr id="9" name="Прямоугольник 8"/>
          <p:cNvSpPr/>
          <p:nvPr/>
        </p:nvSpPr>
        <p:spPr>
          <a:xfrm>
            <a:off x="3643306" y="4214818"/>
            <a:ext cx="4819012" cy="156966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a:t>
            </a:r>
          </a:p>
          <a:p>
            <a:pPr>
              <a:defRPr/>
            </a:pPr>
            <a:r>
              <a:rPr lang="ru-RU" sz="3200" b="1" dirty="0">
                <a:ln w="11430"/>
                <a:solidFill>
                  <a:srgbClr val="CC0000"/>
                </a:solidFill>
                <a:effectLst>
                  <a:outerShdw blurRad="50800" dist="39000" dir="5460000" algn="tl">
                    <a:srgbClr val="000000">
                      <a:alpha val="38000"/>
                    </a:srgbClr>
                  </a:outerShdw>
                </a:effectLst>
              </a:rPr>
              <a:t>малые дети не могут  </a:t>
            </a:r>
          </a:p>
          <a:p>
            <a:pPr>
              <a:defRPr/>
            </a:pPr>
            <a:r>
              <a:rPr lang="ru-RU" sz="3200" b="1" dirty="0">
                <a:ln w="11430"/>
                <a:solidFill>
                  <a:srgbClr val="CC0000"/>
                </a:solidFill>
                <a:effectLst>
                  <a:outerShdw blurRad="50800" dist="39000" dir="5460000" algn="tl">
                    <a:srgbClr val="000000">
                      <a:alpha val="38000"/>
                    </a:srgbClr>
                  </a:outerShdw>
                </a:effectLst>
              </a:rPr>
              <a:t>укрощать крокодилов)</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8435" name="Рисунок 3" descr="_4l.jpg"/>
          <p:cNvPicPr>
            <a:picLocks noChangeAspect="1"/>
          </p:cNvPicPr>
          <p:nvPr/>
        </p:nvPicPr>
        <p:blipFill>
          <a:blip r:embed="rId3" cstate="email"/>
          <a:srcRect/>
          <a:stretch>
            <a:fillRect/>
          </a:stretch>
        </p:blipFill>
        <p:spPr bwMode="auto">
          <a:xfrm>
            <a:off x="0" y="3984625"/>
            <a:ext cx="3214688" cy="2873375"/>
          </a:xfrm>
          <a:prstGeom prst="rect">
            <a:avLst/>
          </a:prstGeom>
          <a:noFill/>
          <a:ln w="9525">
            <a:noFill/>
            <a:miter lim="800000"/>
            <a:headEnd/>
            <a:tailEnd/>
          </a:ln>
        </p:spPr>
      </p:pic>
      <p:sp>
        <p:nvSpPr>
          <p:cNvPr id="5" name="Дата 4"/>
          <p:cNvSpPr>
            <a:spLocks noGrp="1"/>
          </p:cNvSpPr>
          <p:nvPr>
            <p:ph type="dt" sz="quarter" idx="10"/>
          </p:nvPr>
        </p:nvSpPr>
        <p:spPr/>
        <p:txBody>
          <a:bodyPr/>
          <a:lstStyle/>
          <a:p>
            <a:pPr>
              <a:defRPr/>
            </a:pPr>
            <a:r>
              <a:rPr lang="ru-RU"/>
              <a:t>2011-2012</a:t>
            </a:r>
          </a:p>
        </p:txBody>
      </p:sp>
      <p:sp>
        <p:nvSpPr>
          <p:cNvPr id="18437" name="Номер слайда 5"/>
          <p:cNvSpPr>
            <a:spLocks noGrp="1"/>
          </p:cNvSpPr>
          <p:nvPr>
            <p:ph type="sldNum" sz="quarter" idx="12"/>
          </p:nvPr>
        </p:nvSpPr>
        <p:spPr bwMode="auto">
          <a:noFill/>
          <a:ln>
            <a:miter lim="800000"/>
            <a:headEnd/>
            <a:tailEnd/>
          </a:ln>
        </p:spPr>
        <p:txBody>
          <a:bodyPr/>
          <a:lstStyle/>
          <a:p>
            <a:fld id="{3B8AFF30-5C9A-4298-BD0E-870E8870575A}" type="slidenum">
              <a:rPr lang="ru-RU" smtClean="0"/>
              <a:pPr/>
              <a:t>17</a:t>
            </a:fld>
            <a:endParaRPr lang="ru-RU" smtClean="0"/>
          </a:p>
        </p:txBody>
      </p:sp>
      <p:sp>
        <p:nvSpPr>
          <p:cNvPr id="18438" name="Нижний колонтитул 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8" name="Прямоугольник 7"/>
          <p:cNvSpPr/>
          <p:nvPr/>
        </p:nvSpPr>
        <p:spPr>
          <a:xfrm>
            <a:off x="357158" y="928670"/>
            <a:ext cx="8643998" cy="3046988"/>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r">
              <a:defRPr/>
            </a:pPr>
            <a:r>
              <a:rPr lang="ru-RU" sz="3200" b="1" dirty="0">
                <a:ln w="11430"/>
                <a:solidFill>
                  <a:srgbClr val="000066"/>
                </a:solidFill>
                <a:effectLst>
                  <a:outerShdw blurRad="50800" dist="39000" dir="5460000" algn="tl">
                    <a:srgbClr val="000000">
                      <a:alpha val="38000"/>
                    </a:srgbClr>
                  </a:outerShdw>
                </a:effectLst>
              </a:rPr>
              <a:t>В урне могут лежать белые и красные шары. Все шары одинакового размера и неразличимы на ощупь. Пусть утверждение неверно: некоторые шары в урне красные. Сформулируйте верное утверждение. </a:t>
            </a:r>
          </a:p>
        </p:txBody>
      </p:sp>
      <p:sp>
        <p:nvSpPr>
          <p:cNvPr id="9" name="Прямоугольник 8"/>
          <p:cNvSpPr/>
          <p:nvPr/>
        </p:nvSpPr>
        <p:spPr>
          <a:xfrm>
            <a:off x="3786182" y="4429132"/>
            <a:ext cx="3791423" cy="1077218"/>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a:t>
            </a:r>
          </a:p>
          <a:p>
            <a:pPr>
              <a:defRPr/>
            </a:pPr>
            <a:r>
              <a:rPr lang="ru-RU" sz="3200" b="1" dirty="0">
                <a:ln w="11430"/>
                <a:solidFill>
                  <a:srgbClr val="CC0000"/>
                </a:solidFill>
                <a:effectLst>
                  <a:outerShdw blurRad="50800" dist="39000" dir="5460000" algn="tl">
                    <a:srgbClr val="000000">
                      <a:alpha val="38000"/>
                    </a:srgbClr>
                  </a:outerShdw>
                </a:effectLst>
              </a:rPr>
              <a:t>Все шары белые)</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pic>
        <p:nvPicPr>
          <p:cNvPr id="19459" name="Рисунок 3" descr="_4l.jpg"/>
          <p:cNvPicPr>
            <a:picLocks noChangeAspect="1"/>
          </p:cNvPicPr>
          <p:nvPr/>
        </p:nvPicPr>
        <p:blipFill>
          <a:blip r:embed="rId3" cstate="email"/>
          <a:srcRect/>
          <a:stretch>
            <a:fillRect/>
          </a:stretch>
        </p:blipFill>
        <p:spPr bwMode="auto">
          <a:xfrm>
            <a:off x="0" y="4143375"/>
            <a:ext cx="3036888" cy="2714625"/>
          </a:xfrm>
          <a:prstGeom prst="rect">
            <a:avLst/>
          </a:prstGeom>
          <a:noFill/>
          <a:ln w="9525">
            <a:noFill/>
            <a:miter lim="800000"/>
            <a:headEnd/>
            <a:tailEnd/>
          </a:ln>
        </p:spPr>
      </p:pic>
      <p:sp>
        <p:nvSpPr>
          <p:cNvPr id="5" name="Дата 4"/>
          <p:cNvSpPr>
            <a:spLocks noGrp="1"/>
          </p:cNvSpPr>
          <p:nvPr>
            <p:ph type="dt" sz="quarter" idx="10"/>
          </p:nvPr>
        </p:nvSpPr>
        <p:spPr/>
        <p:txBody>
          <a:bodyPr/>
          <a:lstStyle/>
          <a:p>
            <a:pPr>
              <a:defRPr/>
            </a:pPr>
            <a:r>
              <a:rPr lang="ru-RU"/>
              <a:t>2011-2012</a:t>
            </a:r>
          </a:p>
        </p:txBody>
      </p:sp>
      <p:sp>
        <p:nvSpPr>
          <p:cNvPr id="19461" name="Номер слайда 5"/>
          <p:cNvSpPr>
            <a:spLocks noGrp="1"/>
          </p:cNvSpPr>
          <p:nvPr>
            <p:ph type="sldNum" sz="quarter" idx="12"/>
          </p:nvPr>
        </p:nvSpPr>
        <p:spPr bwMode="auto">
          <a:noFill/>
          <a:ln>
            <a:miter lim="800000"/>
            <a:headEnd/>
            <a:tailEnd/>
          </a:ln>
        </p:spPr>
        <p:txBody>
          <a:bodyPr/>
          <a:lstStyle/>
          <a:p>
            <a:fld id="{46C1BCE7-D38C-43F0-901D-A2E9DFCCA7AC}" type="slidenum">
              <a:rPr lang="ru-RU" smtClean="0"/>
              <a:pPr/>
              <a:t>18</a:t>
            </a:fld>
            <a:endParaRPr lang="ru-RU" smtClean="0"/>
          </a:p>
        </p:txBody>
      </p:sp>
      <p:sp>
        <p:nvSpPr>
          <p:cNvPr id="19462" name="Нижний колонтитул 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8" name="Прямоугольник 7"/>
          <p:cNvSpPr/>
          <p:nvPr/>
        </p:nvSpPr>
        <p:spPr>
          <a:xfrm>
            <a:off x="500002" y="0"/>
            <a:ext cx="8643998" cy="6586418"/>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r">
              <a:defRPr/>
            </a:pPr>
            <a:r>
              <a:rPr lang="ru-RU" sz="3000" b="1" dirty="0">
                <a:ln w="11430"/>
                <a:solidFill>
                  <a:srgbClr val="000066"/>
                </a:solidFill>
                <a:effectLst>
                  <a:outerShdw blurRad="50800" dist="39000" dir="5460000" algn="tl">
                    <a:srgbClr val="000000">
                      <a:alpha val="38000"/>
                    </a:srgbClr>
                  </a:outerShdw>
                </a:effectLst>
              </a:rPr>
              <a:t>Однажды Алиса повстречала Льва и Единорога, отдыхавших под деревом. </a:t>
            </a:r>
          </a:p>
          <a:p>
            <a:pPr algn="r">
              <a:defRPr/>
            </a:pPr>
            <a:r>
              <a:rPr lang="ru-RU" sz="3000" b="1" dirty="0">
                <a:ln w="11430"/>
                <a:solidFill>
                  <a:srgbClr val="000066"/>
                </a:solidFill>
                <a:effectLst>
                  <a:outerShdw blurRad="50800" dist="39000" dir="5460000" algn="tl">
                    <a:srgbClr val="000000">
                      <a:alpha val="38000"/>
                    </a:srgbClr>
                  </a:outerShdw>
                </a:effectLst>
              </a:rPr>
              <a:t>Лев лгал по </a:t>
            </a:r>
            <a:r>
              <a:rPr lang="ru-RU" sz="3000" b="1" dirty="0">
                <a:ln w="11430"/>
                <a:solidFill>
                  <a:srgbClr val="3E12FA"/>
                </a:solidFill>
                <a:effectLst>
                  <a:outerShdw blurRad="50800" dist="39000" dir="5460000" algn="tl">
                    <a:srgbClr val="000000">
                      <a:alpha val="38000"/>
                    </a:srgbClr>
                  </a:outerShdw>
                </a:effectLst>
              </a:rPr>
              <a:t>понедельникам, вторникам </a:t>
            </a:r>
            <a:r>
              <a:rPr lang="ru-RU" sz="3000" b="1" dirty="0">
                <a:ln w="11430"/>
                <a:solidFill>
                  <a:srgbClr val="000066"/>
                </a:solidFill>
                <a:effectLst>
                  <a:outerShdw blurRad="50800" dist="39000" dir="5460000" algn="tl">
                    <a:srgbClr val="000000">
                      <a:alpha val="38000"/>
                    </a:srgbClr>
                  </a:outerShdw>
                </a:effectLst>
              </a:rPr>
              <a:t>и </a:t>
            </a:r>
            <a:r>
              <a:rPr lang="ru-RU" sz="3000" b="1" dirty="0">
                <a:ln w="11430"/>
                <a:solidFill>
                  <a:srgbClr val="3E12FA"/>
                </a:solidFill>
                <a:effectLst>
                  <a:outerShdw blurRad="50800" dist="39000" dir="5460000" algn="tl">
                    <a:srgbClr val="000000">
                      <a:alpha val="38000"/>
                    </a:srgbClr>
                  </a:outerShdw>
                </a:effectLst>
              </a:rPr>
              <a:t>средам</a:t>
            </a:r>
            <a:r>
              <a:rPr lang="ru-RU" sz="3000" b="1" dirty="0">
                <a:ln w="11430"/>
                <a:solidFill>
                  <a:srgbClr val="000066"/>
                </a:solidFill>
                <a:effectLst>
                  <a:outerShdw blurRad="50800" dist="39000" dir="5460000" algn="tl">
                    <a:srgbClr val="000000">
                      <a:alpha val="38000"/>
                    </a:srgbClr>
                  </a:outerShdw>
                </a:effectLst>
              </a:rPr>
              <a:t> и говорил правду во все остальные дни недели. Единорог же вел себя иначе: он лгал по </a:t>
            </a:r>
            <a:r>
              <a:rPr lang="ru-RU" sz="3000" b="1" dirty="0">
                <a:ln w="11430"/>
                <a:solidFill>
                  <a:srgbClr val="3E12FA"/>
                </a:solidFill>
                <a:effectLst>
                  <a:outerShdw blurRad="50800" dist="39000" dir="5460000" algn="tl">
                    <a:srgbClr val="000000">
                      <a:alpha val="38000"/>
                    </a:srgbClr>
                  </a:outerShdw>
                </a:effectLst>
              </a:rPr>
              <a:t>четвергам, пятницам </a:t>
            </a:r>
            <a:r>
              <a:rPr lang="ru-RU" sz="3000" b="1" dirty="0">
                <a:ln w="11430"/>
                <a:solidFill>
                  <a:srgbClr val="000066"/>
                </a:solidFill>
                <a:effectLst>
                  <a:outerShdw blurRad="50800" dist="39000" dir="5460000" algn="tl">
                    <a:srgbClr val="000000">
                      <a:alpha val="38000"/>
                    </a:srgbClr>
                  </a:outerShdw>
                </a:effectLst>
              </a:rPr>
              <a:t>и </a:t>
            </a:r>
            <a:r>
              <a:rPr lang="ru-RU" sz="3000" b="1" dirty="0">
                <a:ln w="11430"/>
                <a:solidFill>
                  <a:srgbClr val="3E12FA"/>
                </a:solidFill>
                <a:effectLst>
                  <a:outerShdw blurRad="50800" dist="39000" dir="5460000" algn="tl">
                    <a:srgbClr val="000000">
                      <a:alpha val="38000"/>
                    </a:srgbClr>
                  </a:outerShdw>
                </a:effectLst>
              </a:rPr>
              <a:t>субботам</a:t>
            </a:r>
            <a:r>
              <a:rPr lang="ru-RU" sz="3000" b="1" dirty="0">
                <a:ln w="11430"/>
                <a:solidFill>
                  <a:srgbClr val="000066"/>
                </a:solidFill>
                <a:effectLst>
                  <a:outerShdw blurRad="50800" dist="39000" dir="5460000" algn="tl">
                    <a:srgbClr val="000000">
                      <a:alpha val="38000"/>
                    </a:srgbClr>
                  </a:outerShdw>
                </a:effectLst>
              </a:rPr>
              <a:t> и говорил правду во все остальные дни недели. Лев сказал : </a:t>
            </a:r>
            <a:r>
              <a:rPr lang="ru-RU" sz="3000" b="1" dirty="0">
                <a:ln w="11430"/>
                <a:solidFill>
                  <a:srgbClr val="3E12FA"/>
                </a:solidFill>
                <a:effectLst>
                  <a:outerShdw blurRad="50800" dist="39000" dir="5460000" algn="tl">
                    <a:srgbClr val="000000">
                      <a:alpha val="38000"/>
                    </a:srgbClr>
                  </a:outerShdw>
                </a:effectLst>
              </a:rPr>
              <a:t>"Вчера был один из дней, когда я лгу". </a:t>
            </a:r>
            <a:r>
              <a:rPr lang="ru-RU" sz="3000" b="1" dirty="0">
                <a:ln w="11430"/>
                <a:solidFill>
                  <a:srgbClr val="000066"/>
                </a:solidFill>
                <a:effectLst>
                  <a:outerShdw blurRad="50800" dist="39000" dir="5460000" algn="tl">
                    <a:srgbClr val="000000">
                      <a:alpha val="38000"/>
                    </a:srgbClr>
                  </a:outerShdw>
                </a:effectLst>
              </a:rPr>
              <a:t>Единорог: </a:t>
            </a:r>
            <a:r>
              <a:rPr lang="ru-RU" sz="3000" b="1" dirty="0">
                <a:ln w="11430"/>
                <a:solidFill>
                  <a:srgbClr val="3E12FA"/>
                </a:solidFill>
                <a:effectLst>
                  <a:outerShdw blurRad="50800" dist="39000" dir="5460000" algn="tl">
                    <a:srgbClr val="000000">
                      <a:alpha val="38000"/>
                    </a:srgbClr>
                  </a:outerShdw>
                </a:effectLst>
              </a:rPr>
              <a:t>"Вчера был   один из дней, когда я тоже лгу" </a:t>
            </a:r>
          </a:p>
          <a:p>
            <a:pPr algn="r">
              <a:defRPr/>
            </a:pPr>
            <a:r>
              <a:rPr lang="ru-RU" sz="3000" b="1" dirty="0">
                <a:ln w="11430"/>
                <a:solidFill>
                  <a:srgbClr val="000066"/>
                </a:solidFill>
                <a:effectLst>
                  <a:outerShdw blurRad="50800" dist="39000" dir="5460000" algn="tl">
                    <a:srgbClr val="000000">
                      <a:alpha val="38000"/>
                    </a:srgbClr>
                  </a:outerShdw>
                </a:effectLst>
              </a:rPr>
              <a:t>Из этих двух высказываний </a:t>
            </a:r>
          </a:p>
          <a:p>
            <a:pPr algn="r">
              <a:defRPr/>
            </a:pPr>
            <a:r>
              <a:rPr lang="ru-RU" sz="3000" b="1" dirty="0">
                <a:ln w="11430"/>
                <a:solidFill>
                  <a:srgbClr val="000066"/>
                </a:solidFill>
                <a:effectLst>
                  <a:outerShdw blurRad="50800" dist="39000" dir="5460000" algn="tl">
                    <a:srgbClr val="000000">
                      <a:alpha val="38000"/>
                    </a:srgbClr>
                  </a:outerShdw>
                </a:effectLst>
              </a:rPr>
              <a:t>Алиса сумела вывести, какой </a:t>
            </a:r>
          </a:p>
          <a:p>
            <a:pPr algn="r">
              <a:defRPr/>
            </a:pPr>
            <a:r>
              <a:rPr lang="ru-RU" sz="3000" b="1" dirty="0">
                <a:ln w="11430"/>
                <a:solidFill>
                  <a:srgbClr val="000066"/>
                </a:solidFill>
                <a:effectLst>
                  <a:outerShdw blurRad="50800" dist="39000" dir="5460000" algn="tl">
                    <a:srgbClr val="000000">
                      <a:alpha val="38000"/>
                    </a:srgbClr>
                  </a:outerShdw>
                </a:effectLst>
              </a:rPr>
              <a:t>сегодня день недели. </a:t>
            </a:r>
          </a:p>
          <a:p>
            <a:pPr algn="r">
              <a:defRPr/>
            </a:pPr>
            <a:r>
              <a:rPr lang="ru-RU" sz="3000" b="1" dirty="0">
                <a:ln w="11430"/>
                <a:solidFill>
                  <a:srgbClr val="000066"/>
                </a:solidFill>
                <a:effectLst>
                  <a:outerShdw blurRad="50800" dist="39000" dir="5460000" algn="tl">
                    <a:srgbClr val="000000">
                      <a:alpha val="38000"/>
                    </a:srgbClr>
                  </a:outerShdw>
                </a:effectLst>
              </a:rPr>
              <a:t>А вы сможете</a:t>
            </a:r>
            <a:r>
              <a:rPr lang="ru-RU" sz="3200" dirty="0"/>
              <a:t>?</a:t>
            </a:r>
            <a:endParaRPr lang="ru-RU" sz="3200" b="1" dirty="0">
              <a:ln w="11430"/>
              <a:solidFill>
                <a:srgbClr val="000066"/>
              </a:solidFill>
              <a:effectLst>
                <a:outerShdw blurRad="50800" dist="39000" dir="5460000" algn="tl">
                  <a:srgbClr val="000000">
                    <a:alpha val="38000"/>
                  </a:srgbClr>
                </a:outerShdw>
              </a:effectLst>
            </a:endParaRPr>
          </a:p>
        </p:txBody>
      </p:sp>
      <p:sp>
        <p:nvSpPr>
          <p:cNvPr id="9" name="Прямоугольник 8"/>
          <p:cNvSpPr/>
          <p:nvPr/>
        </p:nvSpPr>
        <p:spPr>
          <a:xfrm>
            <a:off x="2857488" y="6273225"/>
            <a:ext cx="3452484"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четверг)</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Багетная рамка 3">
            <a:hlinkClick r:id="rId3" action="ppaction://hlinksldjump"/>
          </p:cNvPr>
          <p:cNvSpPr/>
          <p:nvPr/>
        </p:nvSpPr>
        <p:spPr>
          <a:xfrm>
            <a:off x="1214438" y="1500188"/>
            <a:ext cx="1042987" cy="1042987"/>
          </a:xfrm>
          <a:prstGeom prst="bevel">
            <a:avLst/>
          </a:prstGeom>
          <a:gradFill flip="none" rotWithShape="1">
            <a:gsLst>
              <a:gs pos="0">
                <a:srgbClr val="8488C4"/>
              </a:gs>
              <a:gs pos="53000">
                <a:srgbClr val="D4DEFF"/>
              </a:gs>
              <a:gs pos="83000">
                <a:srgbClr val="D4DEFF"/>
              </a:gs>
              <a:gs pos="100000">
                <a:srgbClr val="96AB94"/>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1</a:t>
            </a:r>
          </a:p>
        </p:txBody>
      </p:sp>
      <p:sp>
        <p:nvSpPr>
          <p:cNvPr id="5" name="Багетная рамка 4">
            <a:hlinkClick r:id="rId4" action="ppaction://hlinksldjump"/>
          </p:cNvPr>
          <p:cNvSpPr/>
          <p:nvPr/>
        </p:nvSpPr>
        <p:spPr>
          <a:xfrm>
            <a:off x="7215188" y="1500188"/>
            <a:ext cx="1042987" cy="1042987"/>
          </a:xfrm>
          <a:prstGeom prst="bevel">
            <a:avLst/>
          </a:prstGeom>
          <a:gradFill flip="none" rotWithShape="1">
            <a:gsLst>
              <a:gs pos="0">
                <a:srgbClr val="8488C4"/>
              </a:gs>
              <a:gs pos="53000">
                <a:srgbClr val="D4DEFF"/>
              </a:gs>
              <a:gs pos="83000">
                <a:srgbClr val="D4DEFF"/>
              </a:gs>
              <a:gs pos="100000">
                <a:srgbClr val="96AB9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2</a:t>
            </a:r>
          </a:p>
        </p:txBody>
      </p:sp>
      <p:sp>
        <p:nvSpPr>
          <p:cNvPr id="6" name="Багетная рамка 5">
            <a:hlinkClick r:id="rId5" action="ppaction://hlinksldjump"/>
          </p:cNvPr>
          <p:cNvSpPr/>
          <p:nvPr/>
        </p:nvSpPr>
        <p:spPr>
          <a:xfrm>
            <a:off x="7358063" y="4572000"/>
            <a:ext cx="1042987" cy="1042988"/>
          </a:xfrm>
          <a:prstGeom prst="bevel">
            <a:avLst/>
          </a:prstGeom>
          <a:gradFill flip="none" rotWithShape="1">
            <a:gsLst>
              <a:gs pos="0">
                <a:srgbClr val="8488C4"/>
              </a:gs>
              <a:gs pos="53000">
                <a:srgbClr val="D4DEFF"/>
              </a:gs>
              <a:gs pos="83000">
                <a:srgbClr val="D4DEFF"/>
              </a:gs>
              <a:gs pos="100000">
                <a:srgbClr val="96AB94"/>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3</a:t>
            </a:r>
          </a:p>
        </p:txBody>
      </p:sp>
      <p:sp>
        <p:nvSpPr>
          <p:cNvPr id="7" name="Багетная рамка 6">
            <a:hlinkClick r:id="rId6" action="ppaction://hlinksldjump"/>
          </p:cNvPr>
          <p:cNvSpPr/>
          <p:nvPr/>
        </p:nvSpPr>
        <p:spPr>
          <a:xfrm>
            <a:off x="1071563" y="4572000"/>
            <a:ext cx="1042987" cy="1042988"/>
          </a:xfrm>
          <a:prstGeom prst="bevel">
            <a:avLst/>
          </a:prstGeom>
          <a:gradFill flip="none" rotWithShape="1">
            <a:gsLst>
              <a:gs pos="0">
                <a:srgbClr val="8488C4"/>
              </a:gs>
              <a:gs pos="53000">
                <a:srgbClr val="D4DEFF"/>
              </a:gs>
              <a:gs pos="83000">
                <a:srgbClr val="D4DEFF"/>
              </a:gs>
              <a:gs pos="100000">
                <a:srgbClr val="96AB94"/>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4</a:t>
            </a:r>
          </a:p>
        </p:txBody>
      </p:sp>
      <p:pic>
        <p:nvPicPr>
          <p:cNvPr id="20487" name="Рисунок 9" descr="_15.gif"/>
          <p:cNvPicPr>
            <a:picLocks noChangeAspect="1"/>
          </p:cNvPicPr>
          <p:nvPr/>
        </p:nvPicPr>
        <p:blipFill>
          <a:blip r:embed="rId7" cstate="email"/>
          <a:srcRect/>
          <a:stretch>
            <a:fillRect/>
          </a:stretch>
        </p:blipFill>
        <p:spPr bwMode="auto">
          <a:xfrm>
            <a:off x="7786688" y="214313"/>
            <a:ext cx="1028700" cy="1314450"/>
          </a:xfrm>
          <a:prstGeom prst="rect">
            <a:avLst/>
          </a:prstGeom>
          <a:noFill/>
          <a:ln w="9525">
            <a:noFill/>
            <a:miter lim="800000"/>
            <a:headEnd/>
            <a:tailEnd/>
          </a:ln>
        </p:spPr>
      </p:pic>
      <p:sp>
        <p:nvSpPr>
          <p:cNvPr id="11" name="Дата 10"/>
          <p:cNvSpPr>
            <a:spLocks noGrp="1"/>
          </p:cNvSpPr>
          <p:nvPr>
            <p:ph type="dt" sz="quarter" idx="10"/>
          </p:nvPr>
        </p:nvSpPr>
        <p:spPr/>
        <p:txBody>
          <a:bodyPr/>
          <a:lstStyle/>
          <a:p>
            <a:pPr>
              <a:defRPr/>
            </a:pPr>
            <a:r>
              <a:rPr lang="ru-RU"/>
              <a:t>2011-2012</a:t>
            </a:r>
          </a:p>
        </p:txBody>
      </p:sp>
      <p:sp>
        <p:nvSpPr>
          <p:cNvPr id="20489" name="Номер слайда 11"/>
          <p:cNvSpPr>
            <a:spLocks noGrp="1"/>
          </p:cNvSpPr>
          <p:nvPr>
            <p:ph type="sldNum" sz="quarter" idx="12"/>
          </p:nvPr>
        </p:nvSpPr>
        <p:spPr bwMode="auto">
          <a:noFill/>
          <a:ln>
            <a:miter lim="800000"/>
            <a:headEnd/>
            <a:tailEnd/>
          </a:ln>
        </p:spPr>
        <p:txBody>
          <a:bodyPr/>
          <a:lstStyle/>
          <a:p>
            <a:fld id="{A8B4B3FA-8BCA-4119-AA61-8ACD2324C503}" type="slidenum">
              <a:rPr lang="ru-RU" smtClean="0"/>
              <a:pPr/>
              <a:t>19</a:t>
            </a:fld>
            <a:endParaRPr lang="ru-RU" smtClean="0"/>
          </a:p>
        </p:txBody>
      </p:sp>
      <p:sp>
        <p:nvSpPr>
          <p:cNvPr id="20490" name="Нижний колонтитул 12"/>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14" name="Прямоугольник 13"/>
          <p:cNvSpPr/>
          <p:nvPr/>
        </p:nvSpPr>
        <p:spPr>
          <a:xfrm>
            <a:off x="1571604" y="0"/>
            <a:ext cx="6093143"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4800" b="1" dirty="0">
                <a:solidFill>
                  <a:srgbClr val="7030A0"/>
                </a:solidFill>
              </a:rPr>
              <a:t>Станция </a:t>
            </a:r>
          </a:p>
          <a:p>
            <a:pPr algn="ctr">
              <a:defRPr/>
            </a:pPr>
            <a:r>
              <a:rPr lang="ru-RU" sz="4800" b="1" dirty="0">
                <a:solidFill>
                  <a:srgbClr val="7030A0"/>
                </a:solidFill>
              </a:rPr>
              <a:t>«Мартовский заяц»</a:t>
            </a:r>
            <a:endParaRPr lang="ru-RU" sz="4800" dirty="0">
              <a:solidFill>
                <a:srgbClr val="7030A0"/>
              </a:solidFill>
            </a:endParaRPr>
          </a:p>
        </p:txBody>
      </p:sp>
      <p:pic>
        <p:nvPicPr>
          <p:cNvPr id="20492" name="Рисунок 12" descr="_2.jpg"/>
          <p:cNvPicPr>
            <a:picLocks noChangeAspect="1"/>
          </p:cNvPicPr>
          <p:nvPr/>
        </p:nvPicPr>
        <p:blipFill>
          <a:blip r:embed="rId8" cstate="email"/>
          <a:srcRect/>
          <a:stretch>
            <a:fillRect/>
          </a:stretch>
        </p:blipFill>
        <p:spPr bwMode="auto">
          <a:xfrm>
            <a:off x="2500313" y="1857375"/>
            <a:ext cx="4643437" cy="371475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1000"/>
                                        <p:tgtEl>
                                          <p:spTgt spid="5"/>
                                        </p:tgtEl>
                                      </p:cBhvr>
                                    </p:animEffect>
                                    <p:set>
                                      <p:cBhvr>
                                        <p:cTn id="13"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57422" y="4643446"/>
            <a:ext cx="5024772" cy="1077218"/>
          </a:xfrm>
          <a:prstGeom prst="rect">
            <a:avLst/>
          </a:prstGeom>
          <a:noFill/>
        </p:spPr>
        <p:txBody>
          <a:bodyPr wrap="none">
            <a:spAutoFit/>
          </a:bodyPr>
          <a:lstStyle/>
          <a:p>
            <a:pPr algn="ctr" fontAlgn="auto">
              <a:spcBef>
                <a:spcPts val="0"/>
              </a:spcBef>
              <a:spcAft>
                <a:spcPts val="0"/>
              </a:spcAft>
              <a:defRPr/>
            </a:pPr>
            <a:r>
              <a:rPr lang="ru-RU" sz="3200" b="1" cap="all" dirty="0">
                <a:ln w="25400" cap="rnd" cmpd="sng">
                  <a:solidFill>
                    <a:schemeClr val="bg1"/>
                  </a:solidFill>
                  <a:prstDash val="solid"/>
                </a:ln>
                <a:solidFill>
                  <a:srgbClr val="600082"/>
                </a:solidFill>
                <a:effectLst>
                  <a:glow rad="228600">
                    <a:schemeClr val="bg1">
                      <a:alpha val="40000"/>
                    </a:schemeClr>
                  </a:glow>
                  <a:innerShdw blurRad="63500" dist="50800" dir="18900000">
                    <a:prstClr val="black">
                      <a:alpha val="50000"/>
                    </a:prstClr>
                  </a:innerShdw>
                  <a:reflection blurRad="12700" stA="28000" endPos="45000" dist="1000" dir="5400000" sy="-100000" algn="bl" rotWithShape="0"/>
                </a:effectLst>
                <a:latin typeface="+mn-lt"/>
              </a:rPr>
              <a:t>игра по мотивам книги</a:t>
            </a:r>
          </a:p>
          <a:p>
            <a:pPr algn="ctr" fontAlgn="auto">
              <a:spcBef>
                <a:spcPts val="0"/>
              </a:spcBef>
              <a:spcAft>
                <a:spcPts val="0"/>
              </a:spcAft>
              <a:defRPr/>
            </a:pPr>
            <a:r>
              <a:rPr lang="ru-RU" sz="3200" b="1" cap="all" dirty="0">
                <a:ln w="25400" cap="rnd" cmpd="sng">
                  <a:solidFill>
                    <a:schemeClr val="bg1"/>
                  </a:solidFill>
                  <a:prstDash val="solid"/>
                </a:ln>
                <a:solidFill>
                  <a:srgbClr val="600082"/>
                </a:solidFill>
                <a:effectLst>
                  <a:glow rad="228600">
                    <a:schemeClr val="bg1">
                      <a:alpha val="40000"/>
                    </a:schemeClr>
                  </a:glow>
                  <a:innerShdw blurRad="63500" dist="50800" dir="18900000">
                    <a:prstClr val="black">
                      <a:alpha val="50000"/>
                    </a:prstClr>
                  </a:innerShdw>
                  <a:reflection blurRad="12700" stA="28000" endPos="45000" dist="1000" dir="5400000" sy="-100000" algn="bl" rotWithShape="0"/>
                </a:effectLst>
                <a:latin typeface="+mn-lt"/>
              </a:rPr>
              <a:t>«Алиса в стране чудес»</a:t>
            </a:r>
          </a:p>
        </p:txBody>
      </p:sp>
      <p:sp>
        <p:nvSpPr>
          <p:cNvPr id="6" name="Прямоугольник 5"/>
          <p:cNvSpPr/>
          <p:nvPr/>
        </p:nvSpPr>
        <p:spPr>
          <a:xfrm>
            <a:off x="2285984" y="1643050"/>
            <a:ext cx="5086585" cy="1754326"/>
          </a:xfrm>
          <a:prstGeom prst="rect">
            <a:avLst/>
          </a:prstGeom>
          <a:noFill/>
        </p:spPr>
        <p:txBody>
          <a:bodyPr wrap="none">
            <a:spAutoFit/>
            <a:scene3d>
              <a:camera prst="perspectiveFront"/>
              <a:lightRig rig="threePt" dir="t"/>
            </a:scene3d>
            <a:sp3d extrusionH="57150">
              <a:bevelT w="57150" h="38100" prst="artDeco"/>
            </a:sp3d>
          </a:bodyPr>
          <a:lstStyle/>
          <a:p>
            <a:pPr algn="ctr" fontAlgn="auto">
              <a:spcBef>
                <a:spcPts val="0"/>
              </a:spcBef>
              <a:spcAft>
                <a:spcPts val="0"/>
              </a:spcAft>
              <a:defRPr/>
            </a:pPr>
            <a:r>
              <a:rPr lang="ru-RU" sz="5400" b="1" cap="all" dirty="0">
                <a:ln w="25400" cmpd="sng">
                  <a:solidFill>
                    <a:schemeClr val="bg1"/>
                  </a:solidFill>
                  <a:prstDash val="solid"/>
                </a:ln>
                <a:solidFill>
                  <a:srgbClr val="410058"/>
                </a:solidFill>
                <a:effectLst>
                  <a:glow rad="63500">
                    <a:schemeClr val="bg1">
                      <a:alpha val="40000"/>
                    </a:schemeClr>
                  </a:glow>
                  <a:reflection blurRad="12700" stA="28000" endPos="45000" dist="1000" dir="5400000" sy="-100000" algn="bl" rotWithShape="0"/>
                </a:effectLst>
                <a:latin typeface="+mn-lt"/>
              </a:rPr>
              <a:t>Математика – </a:t>
            </a:r>
          </a:p>
          <a:p>
            <a:pPr algn="ctr" fontAlgn="auto">
              <a:spcBef>
                <a:spcPts val="0"/>
              </a:spcBef>
              <a:spcAft>
                <a:spcPts val="0"/>
              </a:spcAft>
              <a:defRPr/>
            </a:pPr>
            <a:r>
              <a:rPr lang="ru-RU" sz="5400" b="1" cap="all" dirty="0">
                <a:ln w="25400" cmpd="sng">
                  <a:solidFill>
                    <a:schemeClr val="bg1"/>
                  </a:solidFill>
                  <a:prstDash val="solid"/>
                </a:ln>
                <a:solidFill>
                  <a:srgbClr val="410058"/>
                </a:solidFill>
                <a:effectLst>
                  <a:glow rad="63500">
                    <a:schemeClr val="bg1">
                      <a:alpha val="40000"/>
                    </a:schemeClr>
                  </a:glow>
                  <a:reflection blurRad="12700" stA="28000" endPos="45000" dist="1000" dir="5400000" sy="-100000" algn="bl" rotWithShape="0"/>
                </a:effectLst>
                <a:latin typeface="+mn-lt"/>
              </a:rPr>
              <a:t>Страна чудес</a:t>
            </a:r>
          </a:p>
        </p:txBody>
      </p:sp>
      <p:sp>
        <p:nvSpPr>
          <p:cNvPr id="7" name="TextBox 6"/>
          <p:cNvSpPr txBox="1">
            <a:spLocks noChangeArrowheads="1"/>
          </p:cNvSpPr>
          <p:nvPr/>
        </p:nvSpPr>
        <p:spPr bwMode="auto">
          <a:xfrm>
            <a:off x="2500313" y="5857875"/>
            <a:ext cx="4459287" cy="523875"/>
          </a:xfrm>
          <a:prstGeom prst="rect">
            <a:avLst/>
          </a:prstGeom>
          <a:noFill/>
          <a:ln w="9525">
            <a:noFill/>
            <a:miter lim="800000"/>
            <a:headEnd/>
            <a:tailEnd/>
          </a:ln>
        </p:spPr>
        <p:txBody>
          <a:bodyPr wrap="none">
            <a:spAutoFit/>
          </a:bodyPr>
          <a:lstStyle/>
          <a:p>
            <a:r>
              <a:rPr lang="ru-RU" sz="2800" b="1">
                <a:latin typeface="Calibri" pitchFamily="34" charset="0"/>
              </a:rPr>
              <a:t>для учащихся 8 – 9 классов</a:t>
            </a:r>
          </a:p>
        </p:txBody>
      </p:sp>
      <p:sp>
        <p:nvSpPr>
          <p:cNvPr id="8" name="Дата 7"/>
          <p:cNvSpPr>
            <a:spLocks noGrp="1"/>
          </p:cNvSpPr>
          <p:nvPr>
            <p:ph type="dt" sz="quarter" idx="10"/>
          </p:nvPr>
        </p:nvSpPr>
        <p:spPr/>
        <p:txBody>
          <a:bodyPr/>
          <a:lstStyle/>
          <a:p>
            <a:pPr>
              <a:defRPr/>
            </a:pPr>
            <a:r>
              <a:rPr lang="ru-RU"/>
              <a:t>2011-2012</a:t>
            </a:r>
          </a:p>
        </p:txBody>
      </p:sp>
      <p:sp>
        <p:nvSpPr>
          <p:cNvPr id="3078" name="Номер слайда 8"/>
          <p:cNvSpPr>
            <a:spLocks noGrp="1"/>
          </p:cNvSpPr>
          <p:nvPr>
            <p:ph type="sldNum" sz="quarter" idx="12"/>
          </p:nvPr>
        </p:nvSpPr>
        <p:spPr bwMode="auto">
          <a:noFill/>
          <a:ln>
            <a:miter lim="800000"/>
            <a:headEnd/>
            <a:tailEnd/>
          </a:ln>
        </p:spPr>
        <p:txBody>
          <a:bodyPr/>
          <a:lstStyle/>
          <a:p>
            <a:fld id="{CB917C7D-10D7-4174-81E9-D8EE5EFCE492}" type="slidenum">
              <a:rPr lang="ru-RU" smtClean="0"/>
              <a:pPr/>
              <a:t>2</a:t>
            </a:fld>
            <a:endParaRPr lang="ru-RU" smtClean="0"/>
          </a:p>
        </p:txBody>
      </p:sp>
      <p:sp>
        <p:nvSpPr>
          <p:cNvPr id="3079" name="Нижний колонтитул 9"/>
          <p:cNvSpPr>
            <a:spLocks noGrp="1"/>
          </p:cNvSpPr>
          <p:nvPr>
            <p:ph type="ftr" sz="quarter" idx="11"/>
          </p:nvPr>
        </p:nvSpPr>
        <p:spPr bwMode="auto">
          <a:noFill/>
          <a:ln>
            <a:miter lim="800000"/>
            <a:headEnd/>
            <a:tailEnd/>
          </a:ln>
        </p:spPr>
        <p:txBody>
          <a:bodyPr/>
          <a:lstStyle/>
          <a:p>
            <a:r>
              <a:rPr lang="ru-RU" smtClean="0"/>
              <a:t>Санкт-Петербург</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descr="_2.jpg"/>
          <p:cNvPicPr>
            <a:picLocks noChangeAspect="1"/>
          </p:cNvPicPr>
          <p:nvPr/>
        </p:nvPicPr>
        <p:blipFill>
          <a:blip r:embed="rId2" cstate="email"/>
          <a:srcRect/>
          <a:stretch>
            <a:fillRect/>
          </a:stretch>
        </p:blipFill>
        <p:spPr bwMode="auto">
          <a:xfrm>
            <a:off x="5238750" y="3733800"/>
            <a:ext cx="3905250" cy="3124200"/>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Дата 4"/>
          <p:cNvSpPr>
            <a:spLocks noGrp="1"/>
          </p:cNvSpPr>
          <p:nvPr>
            <p:ph type="dt" sz="quarter" idx="10"/>
          </p:nvPr>
        </p:nvSpPr>
        <p:spPr/>
        <p:txBody>
          <a:bodyPr/>
          <a:lstStyle/>
          <a:p>
            <a:pPr>
              <a:defRPr/>
            </a:pPr>
            <a:r>
              <a:rPr lang="ru-RU"/>
              <a:t>2011-2012</a:t>
            </a:r>
          </a:p>
        </p:txBody>
      </p:sp>
      <p:sp>
        <p:nvSpPr>
          <p:cNvPr id="21509" name="Номер слайда 5"/>
          <p:cNvSpPr>
            <a:spLocks noGrp="1"/>
          </p:cNvSpPr>
          <p:nvPr>
            <p:ph type="sldNum" sz="quarter" idx="12"/>
          </p:nvPr>
        </p:nvSpPr>
        <p:spPr bwMode="auto">
          <a:noFill/>
          <a:ln>
            <a:miter lim="800000"/>
            <a:headEnd/>
            <a:tailEnd/>
          </a:ln>
        </p:spPr>
        <p:txBody>
          <a:bodyPr/>
          <a:lstStyle/>
          <a:p>
            <a:fld id="{451DB7CE-FEC5-4E75-82B4-B541BF9164A3}" type="slidenum">
              <a:rPr lang="ru-RU" smtClean="0"/>
              <a:pPr/>
              <a:t>20</a:t>
            </a:fld>
            <a:endParaRPr lang="ru-RU" smtClean="0"/>
          </a:p>
        </p:txBody>
      </p:sp>
      <p:sp>
        <p:nvSpPr>
          <p:cNvPr id="21510" name="Нижний колонтитул 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8" name="Прямоугольник 7"/>
          <p:cNvSpPr/>
          <p:nvPr/>
        </p:nvSpPr>
        <p:spPr>
          <a:xfrm>
            <a:off x="285720" y="642918"/>
            <a:ext cx="8643998" cy="3046988"/>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ctr">
              <a:defRPr/>
            </a:pPr>
            <a:r>
              <a:rPr lang="ru-RU" sz="3200" b="1" dirty="0">
                <a:ln w="11430"/>
                <a:solidFill>
                  <a:srgbClr val="000066"/>
                </a:solidFill>
                <a:effectLst>
                  <a:outerShdw blurRad="50800" dist="39000" dir="5460000" algn="tl">
                    <a:srgbClr val="000000">
                      <a:alpha val="38000"/>
                    </a:srgbClr>
                  </a:outerShdw>
                </a:effectLst>
              </a:rPr>
              <a:t>Каждый ученик в классе изучает либо английский, либо французский язык, либо оба этих языка. Английский язык изучают 25 человек, французский — 27 человек, а тот и другой —18 человек. Сколько всего учеников в классе?</a:t>
            </a:r>
          </a:p>
        </p:txBody>
      </p:sp>
      <p:sp>
        <p:nvSpPr>
          <p:cNvPr id="9" name="Прямоугольник 8"/>
          <p:cNvSpPr/>
          <p:nvPr/>
        </p:nvSpPr>
        <p:spPr>
          <a:xfrm>
            <a:off x="2786050" y="4500570"/>
            <a:ext cx="2350772"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34)</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3" descr="_2.jpg"/>
          <p:cNvPicPr>
            <a:picLocks noChangeAspect="1"/>
          </p:cNvPicPr>
          <p:nvPr/>
        </p:nvPicPr>
        <p:blipFill>
          <a:blip r:embed="rId2" cstate="email"/>
          <a:srcRect/>
          <a:stretch>
            <a:fillRect/>
          </a:stretch>
        </p:blipFill>
        <p:spPr bwMode="auto">
          <a:xfrm>
            <a:off x="5238750" y="3733800"/>
            <a:ext cx="3905250" cy="3124200"/>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Дата 4"/>
          <p:cNvSpPr>
            <a:spLocks noGrp="1"/>
          </p:cNvSpPr>
          <p:nvPr>
            <p:ph type="dt" sz="quarter" idx="10"/>
          </p:nvPr>
        </p:nvSpPr>
        <p:spPr/>
        <p:txBody>
          <a:bodyPr/>
          <a:lstStyle/>
          <a:p>
            <a:pPr>
              <a:defRPr/>
            </a:pPr>
            <a:r>
              <a:rPr lang="ru-RU" dirty="0"/>
              <a:t>2011-2012</a:t>
            </a:r>
          </a:p>
        </p:txBody>
      </p:sp>
      <p:sp>
        <p:nvSpPr>
          <p:cNvPr id="22533" name="Номер слайда 5"/>
          <p:cNvSpPr>
            <a:spLocks noGrp="1"/>
          </p:cNvSpPr>
          <p:nvPr>
            <p:ph type="sldNum" sz="quarter" idx="12"/>
          </p:nvPr>
        </p:nvSpPr>
        <p:spPr bwMode="auto">
          <a:noFill/>
          <a:ln>
            <a:miter lim="800000"/>
            <a:headEnd/>
            <a:tailEnd/>
          </a:ln>
        </p:spPr>
        <p:txBody>
          <a:bodyPr/>
          <a:lstStyle/>
          <a:p>
            <a:fld id="{27AFAE18-7688-4398-9777-8FC1D599D361}" type="slidenum">
              <a:rPr lang="ru-RU" smtClean="0"/>
              <a:pPr/>
              <a:t>21</a:t>
            </a:fld>
            <a:endParaRPr lang="ru-RU" smtClean="0"/>
          </a:p>
        </p:txBody>
      </p:sp>
      <p:sp>
        <p:nvSpPr>
          <p:cNvPr id="22534" name="Нижний колонтитул 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8" name="Прямоугольник 7"/>
          <p:cNvSpPr/>
          <p:nvPr/>
        </p:nvSpPr>
        <p:spPr>
          <a:xfrm>
            <a:off x="214282" y="214290"/>
            <a:ext cx="8643998" cy="6001643"/>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defRPr/>
            </a:pPr>
            <a:r>
              <a:rPr lang="ru-RU" sz="3200" b="1" dirty="0">
                <a:ln w="11430"/>
                <a:solidFill>
                  <a:srgbClr val="000066"/>
                </a:solidFill>
                <a:effectLst>
                  <a:outerShdw blurRad="50800" dist="39000" dir="5460000" algn="tl">
                    <a:srgbClr val="000000">
                      <a:alpha val="38000"/>
                    </a:srgbClr>
                  </a:outerShdw>
                </a:effectLst>
              </a:rPr>
              <a:t>Принцесса хочет блинчики на завтрак, поэтому она сказала своему повару,</a:t>
            </a:r>
          </a:p>
          <a:p>
            <a:pPr>
              <a:defRPr/>
            </a:pPr>
            <a:r>
              <a:rPr lang="ru-RU" sz="3200" b="1" dirty="0">
                <a:ln w="11430"/>
                <a:solidFill>
                  <a:srgbClr val="000066"/>
                </a:solidFill>
                <a:effectLst>
                  <a:outerShdw blurRad="50800" dist="39000" dir="5460000" algn="tl">
                    <a:srgbClr val="000000">
                      <a:alpha val="38000"/>
                    </a:srgbClr>
                  </a:outerShdw>
                </a:effectLst>
              </a:rPr>
              <a:t> что она собирается встать и начать кушать в 8 часов утра, и что она хотела бы иметь на завтрак 20 блинчиков.</a:t>
            </a:r>
          </a:p>
          <a:p>
            <a:pPr>
              <a:defRPr/>
            </a:pPr>
            <a:r>
              <a:rPr lang="ru-RU" sz="3200" b="1" dirty="0">
                <a:ln w="11430"/>
                <a:solidFill>
                  <a:srgbClr val="000066"/>
                </a:solidFill>
                <a:effectLst>
                  <a:outerShdw blurRad="50800" dist="39000" dir="5460000" algn="tl">
                    <a:srgbClr val="000000">
                      <a:alpha val="38000"/>
                    </a:srgbClr>
                  </a:outerShdw>
                </a:effectLst>
              </a:rPr>
              <a:t>Повар выпекает блинчик за одну минуту, а Принцесса съедает блинчик за 30 секунд. Во сколько </a:t>
            </a:r>
          </a:p>
          <a:p>
            <a:pPr>
              <a:defRPr/>
            </a:pPr>
            <a:r>
              <a:rPr lang="ru-RU" sz="3200" b="1" dirty="0">
                <a:ln w="11430"/>
                <a:solidFill>
                  <a:srgbClr val="000066"/>
                </a:solidFill>
                <a:effectLst>
                  <a:outerShdw blurRad="50800" dist="39000" dir="5460000" algn="tl">
                    <a:srgbClr val="000000">
                      <a:alpha val="38000"/>
                    </a:srgbClr>
                  </a:outerShdw>
                </a:effectLst>
              </a:rPr>
              <a:t>должен встать ее повар,</a:t>
            </a:r>
          </a:p>
          <a:p>
            <a:pPr>
              <a:defRPr/>
            </a:pPr>
            <a:r>
              <a:rPr lang="ru-RU" sz="3200" b="1" dirty="0">
                <a:ln w="11430"/>
                <a:solidFill>
                  <a:srgbClr val="000066"/>
                </a:solidFill>
                <a:effectLst>
                  <a:outerShdw blurRad="50800" dist="39000" dir="5460000" algn="tl">
                    <a:srgbClr val="000000">
                      <a:alpha val="38000"/>
                    </a:srgbClr>
                  </a:outerShdw>
                </a:effectLst>
              </a:rPr>
              <a:t> если он сразу же </a:t>
            </a:r>
          </a:p>
          <a:p>
            <a:pPr>
              <a:defRPr/>
            </a:pPr>
            <a:r>
              <a:rPr lang="ru-RU" sz="3200" b="1" dirty="0">
                <a:ln w="11430"/>
                <a:solidFill>
                  <a:srgbClr val="000066"/>
                </a:solidFill>
                <a:effectLst>
                  <a:outerShdw blurRad="50800" dist="39000" dir="5460000" algn="tl">
                    <a:srgbClr val="000000">
                      <a:alpha val="38000"/>
                    </a:srgbClr>
                  </a:outerShdw>
                </a:effectLst>
              </a:rPr>
              <a:t>начинает выпекать </a:t>
            </a:r>
          </a:p>
          <a:p>
            <a:pPr>
              <a:defRPr/>
            </a:pPr>
            <a:r>
              <a:rPr lang="ru-RU" sz="3200" b="1" dirty="0">
                <a:ln w="11430"/>
                <a:solidFill>
                  <a:srgbClr val="000066"/>
                </a:solidFill>
                <a:effectLst>
                  <a:outerShdw blurRad="50800" dist="39000" dir="5460000" algn="tl">
                    <a:srgbClr val="000000">
                      <a:alpha val="38000"/>
                    </a:srgbClr>
                  </a:outerShdw>
                </a:effectLst>
              </a:rPr>
              <a:t>блинчики?</a:t>
            </a:r>
          </a:p>
        </p:txBody>
      </p:sp>
      <p:sp>
        <p:nvSpPr>
          <p:cNvPr id="9" name="Прямоугольник 8"/>
          <p:cNvSpPr/>
          <p:nvPr/>
        </p:nvSpPr>
        <p:spPr>
          <a:xfrm>
            <a:off x="357158" y="5780782"/>
            <a:ext cx="4825360" cy="1077218"/>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defRPr/>
            </a:pPr>
            <a:r>
              <a:rPr lang="ru-RU" sz="3200" b="1" dirty="0">
                <a:ln w="11430"/>
                <a:solidFill>
                  <a:srgbClr val="CC0000"/>
                </a:solidFill>
                <a:effectLst>
                  <a:outerShdw blurRad="50800" dist="39000" dir="5460000" algn="tl">
                    <a:srgbClr val="000000">
                      <a:alpha val="38000"/>
                    </a:srgbClr>
                  </a:outerShdw>
                </a:effectLst>
              </a:rPr>
              <a:t>(Ответ: </a:t>
            </a:r>
          </a:p>
          <a:p>
            <a:pPr algn="r">
              <a:defRPr/>
            </a:pPr>
            <a:r>
              <a:rPr lang="ru-RU" sz="3200" b="1" dirty="0">
                <a:ln w="11430"/>
                <a:solidFill>
                  <a:srgbClr val="CC0000"/>
                </a:solidFill>
                <a:effectLst>
                  <a:outerShdw blurRad="50800" dist="39000" dir="5460000" algn="tl">
                    <a:srgbClr val="000000">
                      <a:alpha val="38000"/>
                    </a:srgbClr>
                  </a:outerShdw>
                </a:effectLst>
              </a:rPr>
              <a:t>в 7 часов 49мин 30сек)</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3" descr="_2.jpg"/>
          <p:cNvPicPr>
            <a:picLocks noChangeAspect="1"/>
          </p:cNvPicPr>
          <p:nvPr/>
        </p:nvPicPr>
        <p:blipFill>
          <a:blip r:embed="rId2" cstate="email"/>
          <a:srcRect/>
          <a:stretch>
            <a:fillRect/>
          </a:stretch>
        </p:blipFill>
        <p:spPr bwMode="auto">
          <a:xfrm>
            <a:off x="5238750" y="3733800"/>
            <a:ext cx="3905250" cy="3124200"/>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Дата 4"/>
          <p:cNvSpPr>
            <a:spLocks noGrp="1"/>
          </p:cNvSpPr>
          <p:nvPr>
            <p:ph type="dt" sz="quarter" idx="10"/>
          </p:nvPr>
        </p:nvSpPr>
        <p:spPr/>
        <p:txBody>
          <a:bodyPr/>
          <a:lstStyle/>
          <a:p>
            <a:pPr>
              <a:defRPr/>
            </a:pPr>
            <a:r>
              <a:rPr lang="ru-RU" dirty="0"/>
              <a:t>2011-2012</a:t>
            </a:r>
          </a:p>
        </p:txBody>
      </p:sp>
      <p:sp>
        <p:nvSpPr>
          <p:cNvPr id="23557" name="Номер слайда 5"/>
          <p:cNvSpPr>
            <a:spLocks noGrp="1"/>
          </p:cNvSpPr>
          <p:nvPr>
            <p:ph type="sldNum" sz="quarter" idx="12"/>
          </p:nvPr>
        </p:nvSpPr>
        <p:spPr bwMode="auto">
          <a:noFill/>
          <a:ln>
            <a:miter lim="800000"/>
            <a:headEnd/>
            <a:tailEnd/>
          </a:ln>
        </p:spPr>
        <p:txBody>
          <a:bodyPr/>
          <a:lstStyle/>
          <a:p>
            <a:fld id="{3757F906-C579-4E70-820F-DCFB0A8D1A93}" type="slidenum">
              <a:rPr lang="ru-RU" smtClean="0"/>
              <a:pPr/>
              <a:t>22</a:t>
            </a:fld>
            <a:endParaRPr lang="ru-RU" smtClean="0"/>
          </a:p>
        </p:txBody>
      </p:sp>
      <p:sp>
        <p:nvSpPr>
          <p:cNvPr id="23558" name="Нижний колонтитул 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8" name="Прямоугольник 7"/>
          <p:cNvSpPr/>
          <p:nvPr/>
        </p:nvSpPr>
        <p:spPr>
          <a:xfrm>
            <a:off x="142844" y="214290"/>
            <a:ext cx="8643998" cy="6001643"/>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defRPr/>
            </a:pPr>
            <a:r>
              <a:rPr lang="ru-RU" sz="3200" b="1" dirty="0">
                <a:ln w="11430"/>
                <a:solidFill>
                  <a:srgbClr val="000066"/>
                </a:solidFill>
                <a:effectLst>
                  <a:outerShdw blurRad="50800" dist="39000" dir="5460000" algn="tl">
                    <a:srgbClr val="000000">
                      <a:alpha val="38000"/>
                    </a:srgbClr>
                  </a:outerShdw>
                </a:effectLst>
              </a:rPr>
              <a:t>Однажды Королева Червей устроила прием на тридцать персон. Ей потребовалось разделить между гостями сто кренделей. Вместо того чтобы разрезать крендели на кусочки, Королева предпочла раздать по четыре кренделя каждому из своих фавори­тов, а остальным гостям — </a:t>
            </a:r>
          </a:p>
          <a:p>
            <a:pPr>
              <a:defRPr/>
            </a:pPr>
            <a:r>
              <a:rPr lang="ru-RU" sz="3200" b="1" dirty="0">
                <a:ln w="11430"/>
                <a:solidFill>
                  <a:srgbClr val="000066"/>
                </a:solidFill>
                <a:effectLst>
                  <a:outerShdw blurRad="50800" dist="39000" dir="5460000" algn="tl">
                    <a:srgbClr val="000000">
                      <a:alpha val="38000"/>
                    </a:srgbClr>
                  </a:outerShdw>
                </a:effectLst>
              </a:rPr>
              <a:t>по три кренделя. </a:t>
            </a:r>
          </a:p>
          <a:p>
            <a:pPr>
              <a:defRPr/>
            </a:pPr>
            <a:r>
              <a:rPr lang="ru-RU" sz="3200" b="1" dirty="0">
                <a:ln w="11430"/>
                <a:solidFill>
                  <a:srgbClr val="000066"/>
                </a:solidFill>
                <a:effectLst>
                  <a:outerShdw blurRad="50800" dist="39000" dir="5460000" algn="tl">
                    <a:srgbClr val="000000">
                      <a:alpha val="38000"/>
                    </a:srgbClr>
                  </a:outerShdw>
                </a:effectLst>
              </a:rPr>
              <a:t>Сколько фаворитов </a:t>
            </a:r>
          </a:p>
          <a:p>
            <a:pPr>
              <a:defRPr/>
            </a:pPr>
            <a:r>
              <a:rPr lang="ru-RU" sz="3200" b="1" dirty="0">
                <a:ln w="11430"/>
                <a:solidFill>
                  <a:srgbClr val="000066"/>
                </a:solidFill>
                <a:effectLst>
                  <a:outerShdw blurRad="50800" dist="39000" dir="5460000" algn="tl">
                    <a:srgbClr val="000000">
                      <a:alpha val="38000"/>
                    </a:srgbClr>
                  </a:outerShdw>
                </a:effectLst>
              </a:rPr>
              <a:t>было у Королевы </a:t>
            </a:r>
          </a:p>
          <a:p>
            <a:pPr>
              <a:defRPr/>
            </a:pPr>
            <a:r>
              <a:rPr lang="ru-RU" sz="3200" b="1" dirty="0">
                <a:ln w="11430"/>
                <a:solidFill>
                  <a:srgbClr val="000066"/>
                </a:solidFill>
                <a:effectLst>
                  <a:outerShdw blurRad="50800" dist="39000" dir="5460000" algn="tl">
                    <a:srgbClr val="000000">
                      <a:alpha val="38000"/>
                    </a:srgbClr>
                  </a:outerShdw>
                </a:effectLst>
              </a:rPr>
              <a:t>Червей?</a:t>
            </a:r>
          </a:p>
        </p:txBody>
      </p:sp>
      <p:sp>
        <p:nvSpPr>
          <p:cNvPr id="9" name="Прямоугольник 8"/>
          <p:cNvSpPr/>
          <p:nvPr/>
        </p:nvSpPr>
        <p:spPr>
          <a:xfrm>
            <a:off x="2500298" y="5643578"/>
            <a:ext cx="2350772"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10)</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Рисунок 3" descr="_2.jpg"/>
          <p:cNvPicPr>
            <a:picLocks noChangeAspect="1"/>
          </p:cNvPicPr>
          <p:nvPr/>
        </p:nvPicPr>
        <p:blipFill>
          <a:blip r:embed="rId2" cstate="email"/>
          <a:srcRect/>
          <a:stretch>
            <a:fillRect/>
          </a:stretch>
        </p:blipFill>
        <p:spPr bwMode="auto">
          <a:xfrm>
            <a:off x="5238750" y="3733800"/>
            <a:ext cx="3905250" cy="3124200"/>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Дата 4"/>
          <p:cNvSpPr>
            <a:spLocks noGrp="1"/>
          </p:cNvSpPr>
          <p:nvPr>
            <p:ph type="dt" sz="quarter" idx="10"/>
          </p:nvPr>
        </p:nvSpPr>
        <p:spPr/>
        <p:txBody>
          <a:bodyPr/>
          <a:lstStyle/>
          <a:p>
            <a:pPr>
              <a:defRPr/>
            </a:pPr>
            <a:r>
              <a:rPr lang="ru-RU"/>
              <a:t>2011-2012</a:t>
            </a:r>
          </a:p>
        </p:txBody>
      </p:sp>
      <p:sp>
        <p:nvSpPr>
          <p:cNvPr id="24581" name="Номер слайда 5"/>
          <p:cNvSpPr>
            <a:spLocks noGrp="1"/>
          </p:cNvSpPr>
          <p:nvPr>
            <p:ph type="sldNum" sz="quarter" idx="12"/>
          </p:nvPr>
        </p:nvSpPr>
        <p:spPr bwMode="auto">
          <a:noFill/>
          <a:ln>
            <a:miter lim="800000"/>
            <a:headEnd/>
            <a:tailEnd/>
          </a:ln>
        </p:spPr>
        <p:txBody>
          <a:bodyPr/>
          <a:lstStyle/>
          <a:p>
            <a:fld id="{62531D72-303D-47DB-A581-AB77851558BE}" type="slidenum">
              <a:rPr lang="ru-RU" smtClean="0"/>
              <a:pPr/>
              <a:t>23</a:t>
            </a:fld>
            <a:endParaRPr lang="ru-RU" smtClean="0"/>
          </a:p>
        </p:txBody>
      </p:sp>
      <p:sp>
        <p:nvSpPr>
          <p:cNvPr id="24582" name="Нижний колонтитул 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8" name="Прямоугольник 7"/>
          <p:cNvSpPr/>
          <p:nvPr/>
        </p:nvSpPr>
        <p:spPr>
          <a:xfrm>
            <a:off x="0" y="214290"/>
            <a:ext cx="8643998" cy="6093976"/>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defRPr/>
            </a:pPr>
            <a:r>
              <a:rPr lang="ru-RU" sz="3000" b="1" dirty="0">
                <a:ln w="11430"/>
                <a:solidFill>
                  <a:srgbClr val="000066"/>
                </a:solidFill>
                <a:effectLst>
                  <a:outerShdw blurRad="50800" dist="39000" dir="5460000" algn="tl">
                    <a:srgbClr val="000000">
                      <a:alpha val="38000"/>
                    </a:srgbClr>
                  </a:outerShdw>
                </a:effectLst>
              </a:rPr>
              <a:t>Сколько всего драконов пришло на митинг? </a:t>
            </a:r>
          </a:p>
          <a:p>
            <a:pPr>
              <a:defRPr/>
            </a:pPr>
            <a:r>
              <a:rPr lang="ru-RU" sz="3000" b="1" dirty="0">
                <a:ln w="11430"/>
                <a:solidFill>
                  <a:srgbClr val="000066"/>
                </a:solidFill>
                <a:effectLst>
                  <a:outerShdw blurRad="50800" dist="39000" dir="5460000" algn="tl">
                    <a:srgbClr val="000000">
                      <a:alpha val="38000"/>
                    </a:srgbClr>
                  </a:outerShdw>
                </a:effectLst>
              </a:rPr>
              <a:t>2-головые и 7-головые драконы собрались на митинг. В самом начале митинга Король Драконов - 7-головый Дракон пересчитал всех собравшихся по головам. Он огляделся вокруг своей, украшенной короной </a:t>
            </a:r>
          </a:p>
          <a:p>
            <a:pPr>
              <a:defRPr/>
            </a:pPr>
            <a:r>
              <a:rPr lang="ru-RU" sz="3000" b="1" dirty="0">
                <a:ln w="11430"/>
                <a:solidFill>
                  <a:srgbClr val="000066"/>
                </a:solidFill>
                <a:effectLst>
                  <a:outerShdw blurRad="50800" dist="39000" dir="5460000" algn="tl">
                    <a:srgbClr val="000000">
                      <a:alpha val="38000"/>
                    </a:srgbClr>
                  </a:outerShdw>
                </a:effectLst>
              </a:rPr>
              <a:t>средней головы и увидел</a:t>
            </a:r>
          </a:p>
          <a:p>
            <a:pPr>
              <a:defRPr/>
            </a:pPr>
            <a:r>
              <a:rPr lang="ru-RU" sz="3000" b="1" dirty="0">
                <a:ln w="11430"/>
                <a:solidFill>
                  <a:srgbClr val="000066"/>
                </a:solidFill>
                <a:effectLst>
                  <a:outerShdw blurRad="50800" dist="39000" dir="5460000" algn="tl">
                    <a:srgbClr val="000000">
                      <a:alpha val="38000"/>
                    </a:srgbClr>
                  </a:outerShdw>
                </a:effectLst>
              </a:rPr>
              <a:t>25 голов. Король остался</a:t>
            </a:r>
          </a:p>
          <a:p>
            <a:pPr>
              <a:defRPr/>
            </a:pPr>
            <a:r>
              <a:rPr lang="ru-RU" sz="3000" b="1" dirty="0">
                <a:ln w="11430"/>
                <a:solidFill>
                  <a:srgbClr val="000066"/>
                </a:solidFill>
                <a:effectLst>
                  <a:outerShdw blurRad="50800" dist="39000" dir="5460000" algn="tl">
                    <a:srgbClr val="000000">
                      <a:alpha val="38000"/>
                    </a:srgbClr>
                  </a:outerShdw>
                </a:effectLst>
              </a:rPr>
              <a:t>доволен результатами </a:t>
            </a:r>
          </a:p>
          <a:p>
            <a:pPr>
              <a:defRPr/>
            </a:pPr>
            <a:r>
              <a:rPr lang="ru-RU" sz="3000" b="1" dirty="0">
                <a:ln w="11430"/>
                <a:solidFill>
                  <a:srgbClr val="000066"/>
                </a:solidFill>
                <a:effectLst>
                  <a:outerShdw blurRad="50800" dist="39000" dir="5460000" algn="tl">
                    <a:srgbClr val="000000">
                      <a:alpha val="38000"/>
                    </a:srgbClr>
                  </a:outerShdw>
                </a:effectLst>
              </a:rPr>
              <a:t>подсчетов и поблагодарил</a:t>
            </a:r>
          </a:p>
          <a:p>
            <a:pPr>
              <a:defRPr/>
            </a:pPr>
            <a:r>
              <a:rPr lang="ru-RU" sz="3000" b="1" dirty="0">
                <a:ln w="11430"/>
                <a:solidFill>
                  <a:srgbClr val="000066"/>
                </a:solidFill>
                <a:effectLst>
                  <a:outerShdw blurRad="50800" dist="39000" dir="5460000" algn="tl">
                    <a:srgbClr val="000000">
                      <a:alpha val="38000"/>
                    </a:srgbClr>
                  </a:outerShdw>
                </a:effectLst>
              </a:rPr>
              <a:t>всех присутствующих за </a:t>
            </a:r>
          </a:p>
          <a:p>
            <a:pPr>
              <a:defRPr/>
            </a:pPr>
            <a:r>
              <a:rPr lang="ru-RU" sz="3000" b="1" dirty="0">
                <a:ln w="11430"/>
                <a:solidFill>
                  <a:srgbClr val="000066"/>
                </a:solidFill>
                <a:effectLst>
                  <a:outerShdw blurRad="50800" dist="39000" dir="5460000" algn="tl">
                    <a:srgbClr val="000000">
                      <a:alpha val="38000"/>
                    </a:srgbClr>
                  </a:outerShdw>
                </a:effectLst>
              </a:rPr>
              <a:t>их явку на митинг.</a:t>
            </a:r>
          </a:p>
        </p:txBody>
      </p:sp>
      <p:sp>
        <p:nvSpPr>
          <p:cNvPr id="9" name="Прямоугольник 8"/>
          <p:cNvSpPr/>
          <p:nvPr/>
        </p:nvSpPr>
        <p:spPr>
          <a:xfrm>
            <a:off x="1142976" y="6273225"/>
            <a:ext cx="4206473"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8 Драконов)</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домой 1">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8" name="Дата 7"/>
          <p:cNvSpPr>
            <a:spLocks noGrp="1"/>
          </p:cNvSpPr>
          <p:nvPr>
            <p:ph type="dt" sz="quarter" idx="10"/>
          </p:nvPr>
        </p:nvSpPr>
        <p:spPr/>
        <p:txBody>
          <a:bodyPr/>
          <a:lstStyle/>
          <a:p>
            <a:pPr>
              <a:defRPr/>
            </a:pPr>
            <a:r>
              <a:rPr lang="ru-RU"/>
              <a:t>2011-2012</a:t>
            </a:r>
          </a:p>
        </p:txBody>
      </p:sp>
      <p:sp>
        <p:nvSpPr>
          <p:cNvPr id="25604" name="Номер слайда 8"/>
          <p:cNvSpPr>
            <a:spLocks noGrp="1"/>
          </p:cNvSpPr>
          <p:nvPr>
            <p:ph type="sldNum" sz="quarter" idx="12"/>
          </p:nvPr>
        </p:nvSpPr>
        <p:spPr bwMode="auto">
          <a:noFill/>
          <a:ln>
            <a:miter lim="800000"/>
            <a:headEnd/>
            <a:tailEnd/>
          </a:ln>
        </p:spPr>
        <p:txBody>
          <a:bodyPr/>
          <a:lstStyle/>
          <a:p>
            <a:fld id="{FDF2F371-EF25-4BBA-A23C-42AD82E061B3}" type="slidenum">
              <a:rPr lang="ru-RU" smtClean="0"/>
              <a:pPr/>
              <a:t>24</a:t>
            </a:fld>
            <a:endParaRPr lang="ru-RU" smtClean="0"/>
          </a:p>
        </p:txBody>
      </p:sp>
      <p:sp>
        <p:nvSpPr>
          <p:cNvPr id="25605" name="Нижний колонтитул 9"/>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11" name="Прямоугольник 10"/>
          <p:cNvSpPr/>
          <p:nvPr/>
        </p:nvSpPr>
        <p:spPr>
          <a:xfrm>
            <a:off x="285720" y="0"/>
            <a:ext cx="8706742"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5400" b="1" dirty="0">
                <a:solidFill>
                  <a:srgbClr val="7030A0"/>
                </a:solidFill>
              </a:rPr>
              <a:t>Станция «Игра в крокет»</a:t>
            </a:r>
            <a:endParaRPr lang="ru-RU" sz="5400" dirty="0">
              <a:solidFill>
                <a:srgbClr val="7030A0"/>
              </a:solidFill>
            </a:endParaRPr>
          </a:p>
        </p:txBody>
      </p:sp>
      <p:pic>
        <p:nvPicPr>
          <p:cNvPr id="25607" name="Рисунок 9" descr="_3.jpg"/>
          <p:cNvPicPr>
            <a:picLocks noChangeAspect="1"/>
          </p:cNvPicPr>
          <p:nvPr/>
        </p:nvPicPr>
        <p:blipFill>
          <a:blip r:embed="rId3" cstate="email"/>
          <a:srcRect/>
          <a:stretch>
            <a:fillRect/>
          </a:stretch>
        </p:blipFill>
        <p:spPr bwMode="auto">
          <a:xfrm>
            <a:off x="1643063" y="1143000"/>
            <a:ext cx="6278562" cy="470852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0" fill="hold"/>
                                        <p:tgtEl>
                                          <p:spTgt spid="25607"/>
                                        </p:tgtEl>
                                        <p:attrNameLst>
                                          <p:attrName>ppt_w</p:attrName>
                                        </p:attrNameLst>
                                      </p:cBhvr>
                                      <p:tavLst>
                                        <p:tav tm="0">
                                          <p:val>
                                            <p:fltVal val="0"/>
                                          </p:val>
                                        </p:tav>
                                        <p:tav tm="100000">
                                          <p:val>
                                            <p:strVal val="#ppt_w"/>
                                          </p:val>
                                        </p:tav>
                                      </p:tavLst>
                                    </p:anim>
                                    <p:anim calcmode="lin" valueType="num">
                                      <p:cBhvr>
                                        <p:cTn id="8" dur="5000" fill="hold"/>
                                        <p:tgtEl>
                                          <p:spTgt spid="25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домой 1">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8" name="Дата 7"/>
          <p:cNvSpPr>
            <a:spLocks noGrp="1"/>
          </p:cNvSpPr>
          <p:nvPr>
            <p:ph type="dt" sz="quarter" idx="10"/>
          </p:nvPr>
        </p:nvSpPr>
        <p:spPr/>
        <p:txBody>
          <a:bodyPr/>
          <a:lstStyle/>
          <a:p>
            <a:pPr>
              <a:defRPr/>
            </a:pPr>
            <a:r>
              <a:rPr lang="ru-RU"/>
              <a:t>2011-2012</a:t>
            </a:r>
          </a:p>
        </p:txBody>
      </p:sp>
      <p:sp>
        <p:nvSpPr>
          <p:cNvPr id="26628" name="Номер слайда 8"/>
          <p:cNvSpPr>
            <a:spLocks noGrp="1"/>
          </p:cNvSpPr>
          <p:nvPr>
            <p:ph type="sldNum" sz="quarter" idx="12"/>
          </p:nvPr>
        </p:nvSpPr>
        <p:spPr bwMode="auto">
          <a:noFill/>
          <a:ln>
            <a:miter lim="800000"/>
            <a:headEnd/>
            <a:tailEnd/>
          </a:ln>
        </p:spPr>
        <p:txBody>
          <a:bodyPr/>
          <a:lstStyle/>
          <a:p>
            <a:fld id="{437AAA89-7CED-472D-AC57-4156FE4EB0D0}" type="slidenum">
              <a:rPr lang="ru-RU" smtClean="0"/>
              <a:pPr/>
              <a:t>25</a:t>
            </a:fld>
            <a:endParaRPr lang="ru-RU" smtClean="0"/>
          </a:p>
        </p:txBody>
      </p:sp>
      <p:sp>
        <p:nvSpPr>
          <p:cNvPr id="26629" name="Нижний колонтитул 9"/>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11" name="Прямоугольник 10"/>
          <p:cNvSpPr/>
          <p:nvPr/>
        </p:nvSpPr>
        <p:spPr>
          <a:xfrm>
            <a:off x="1857356" y="0"/>
            <a:ext cx="5353132"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5400" b="1" dirty="0">
                <a:solidFill>
                  <a:srgbClr val="7030A0"/>
                </a:solidFill>
              </a:rPr>
              <a:t>Станция «Суд»</a:t>
            </a:r>
            <a:endParaRPr lang="ru-RU" sz="5400" dirty="0">
              <a:solidFill>
                <a:srgbClr val="7030A0"/>
              </a:solidFill>
            </a:endParaRPr>
          </a:p>
        </p:txBody>
      </p:sp>
      <p:pic>
        <p:nvPicPr>
          <p:cNvPr id="9" name="Рисунок 8" descr="ph28.jpeg"/>
          <p:cNvPicPr>
            <a:picLocks noChangeAspect="1"/>
          </p:cNvPicPr>
          <p:nvPr/>
        </p:nvPicPr>
        <p:blipFill>
          <a:blip r:embed="rId3" cstate="email"/>
          <a:srcRect/>
          <a:stretch>
            <a:fillRect/>
          </a:stretch>
        </p:blipFill>
        <p:spPr bwMode="auto">
          <a:xfrm>
            <a:off x="1524000" y="1143000"/>
            <a:ext cx="6286500" cy="47148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r>
              <a:rPr lang="ru-RU" smtClean="0"/>
              <a:t>2011-2012</a:t>
            </a:r>
            <a:endParaRPr lang="ru-RU"/>
          </a:p>
        </p:txBody>
      </p:sp>
      <p:sp>
        <p:nvSpPr>
          <p:cNvPr id="27651" name="Нижний колонтитул 2"/>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27652" name="Номер слайда 3"/>
          <p:cNvSpPr>
            <a:spLocks noGrp="1"/>
          </p:cNvSpPr>
          <p:nvPr>
            <p:ph type="sldNum" sz="quarter" idx="12"/>
          </p:nvPr>
        </p:nvSpPr>
        <p:spPr bwMode="auto">
          <a:noFill/>
          <a:ln>
            <a:miter lim="800000"/>
            <a:headEnd/>
            <a:tailEnd/>
          </a:ln>
        </p:spPr>
        <p:txBody>
          <a:bodyPr/>
          <a:lstStyle/>
          <a:p>
            <a:fld id="{3CD6ED65-9C82-4FDD-ACF6-23570D92C055}" type="slidenum">
              <a:rPr lang="ru-RU" smtClean="0"/>
              <a:pPr/>
              <a:t>26</a:t>
            </a:fld>
            <a:endParaRPr lang="ru-RU" smtClean="0"/>
          </a:p>
        </p:txBody>
      </p:sp>
      <p:pic>
        <p:nvPicPr>
          <p:cNvPr id="27653" name="Рисунок 5" descr="_5.jpg"/>
          <p:cNvPicPr>
            <a:picLocks noChangeAspect="1"/>
          </p:cNvPicPr>
          <p:nvPr/>
        </p:nvPicPr>
        <p:blipFill>
          <a:blip r:embed="rId2" cstate="email"/>
          <a:srcRect/>
          <a:stretch>
            <a:fillRect/>
          </a:stretch>
        </p:blipFill>
        <p:spPr bwMode="auto">
          <a:xfrm>
            <a:off x="1143000" y="723900"/>
            <a:ext cx="6858000" cy="54102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5000" fill="hold"/>
                                        <p:tgtEl>
                                          <p:spTgt spid="27653"/>
                                        </p:tgtEl>
                                        <p:attrNameLst>
                                          <p:attrName>ppt_w</p:attrName>
                                        </p:attrNameLst>
                                      </p:cBhvr>
                                      <p:tavLst>
                                        <p:tav tm="0">
                                          <p:val>
                                            <p:fltVal val="0"/>
                                          </p:val>
                                        </p:tav>
                                        <p:tav tm="100000">
                                          <p:val>
                                            <p:strVal val="#ppt_w"/>
                                          </p:val>
                                        </p:tav>
                                      </p:tavLst>
                                    </p:anim>
                                    <p:anim calcmode="lin" valueType="num">
                                      <p:cBhvr>
                                        <p:cTn id="8" dur="5000" fill="hold"/>
                                        <p:tgtEl>
                                          <p:spTgt spid="276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quarter" idx="10"/>
          </p:nvPr>
        </p:nvSpPr>
        <p:spPr/>
        <p:txBody>
          <a:bodyPr/>
          <a:lstStyle/>
          <a:p>
            <a:pPr>
              <a:defRPr/>
            </a:pPr>
            <a:r>
              <a:rPr lang="ru-RU"/>
              <a:t>2011-2012</a:t>
            </a:r>
          </a:p>
        </p:txBody>
      </p:sp>
      <p:sp>
        <p:nvSpPr>
          <p:cNvPr id="28675" name="Номер слайда 2"/>
          <p:cNvSpPr>
            <a:spLocks noGrp="1"/>
          </p:cNvSpPr>
          <p:nvPr>
            <p:ph type="sldNum" sz="quarter" idx="12"/>
          </p:nvPr>
        </p:nvSpPr>
        <p:spPr bwMode="auto">
          <a:noFill/>
          <a:ln>
            <a:miter lim="800000"/>
            <a:headEnd/>
            <a:tailEnd/>
          </a:ln>
        </p:spPr>
        <p:txBody>
          <a:bodyPr/>
          <a:lstStyle/>
          <a:p>
            <a:fld id="{9D8F6ED6-6A53-442D-8719-A7BBBDBA4A13}" type="slidenum">
              <a:rPr lang="ru-RU" smtClean="0"/>
              <a:pPr/>
              <a:t>27</a:t>
            </a:fld>
            <a:endParaRPr lang="ru-RU" smtClean="0"/>
          </a:p>
        </p:txBody>
      </p:sp>
      <p:sp>
        <p:nvSpPr>
          <p:cNvPr id="28676" name="Нижний колонтитул 3"/>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5" name="Прямоугольник 4"/>
          <p:cNvSpPr/>
          <p:nvPr/>
        </p:nvSpPr>
        <p:spPr>
          <a:xfrm>
            <a:off x="857224" y="1500174"/>
            <a:ext cx="7604262" cy="255454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8000"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glow rad="101600">
                    <a:schemeClr val="bg1">
                      <a:alpha val="60000"/>
                    </a:schemeClr>
                  </a:glow>
                  <a:outerShdw blurRad="50800" dist="39000" dir="5460000" algn="tl">
                    <a:srgbClr val="000000">
                      <a:alpha val="38000"/>
                    </a:srgbClr>
                  </a:outerShdw>
                </a:effectLst>
              </a:rPr>
              <a:t>Всем спасибо </a:t>
            </a:r>
          </a:p>
          <a:p>
            <a:pPr algn="ctr">
              <a:defRPr/>
            </a:pPr>
            <a:r>
              <a:rPr lang="ru-RU" sz="8000" b="1" dirty="0">
                <a:ln w="1143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effectLst>
                  <a:glow rad="101600">
                    <a:schemeClr val="bg1">
                      <a:alpha val="60000"/>
                    </a:schemeClr>
                  </a:glow>
                  <a:outerShdw blurRad="50800" dist="39000" dir="5460000" algn="tl">
                    <a:srgbClr val="000000">
                      <a:alpha val="38000"/>
                    </a:srgbClr>
                  </a:outerShdw>
                </a:effectLst>
              </a:rPr>
              <a:t>за участие!!!</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3" name="Цилиндр 2">
            <a:hlinkClick r:id="rId3" action="ppaction://hlinksldjump"/>
          </p:cNvPr>
          <p:cNvSpPr/>
          <p:nvPr/>
        </p:nvSpPr>
        <p:spPr>
          <a:xfrm>
            <a:off x="8215313" y="5500688"/>
            <a:ext cx="571500" cy="428625"/>
          </a:xfrm>
          <a:prstGeom prst="can">
            <a:avLst>
              <a:gd name="adj"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Цилиндр 3">
            <a:hlinkClick r:id="rId4" action="ppaction://hlinksldjump"/>
          </p:cNvPr>
          <p:cNvSpPr/>
          <p:nvPr/>
        </p:nvSpPr>
        <p:spPr>
          <a:xfrm>
            <a:off x="6000750" y="3000375"/>
            <a:ext cx="571500" cy="428625"/>
          </a:xfrm>
          <a:prstGeom prst="can">
            <a:avLst>
              <a:gd name="adj" fmla="val 5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Цилиндр 4">
            <a:hlinkClick r:id="rId5" action="ppaction://hlinksldjump"/>
          </p:cNvPr>
          <p:cNvSpPr/>
          <p:nvPr/>
        </p:nvSpPr>
        <p:spPr>
          <a:xfrm>
            <a:off x="6500813" y="5143500"/>
            <a:ext cx="571500" cy="428625"/>
          </a:xfrm>
          <a:prstGeom prst="can">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6" name="Цилиндр 5">
            <a:hlinkClick r:id="rId6" action="ppaction://hlinksldjump"/>
          </p:cNvPr>
          <p:cNvSpPr/>
          <p:nvPr/>
        </p:nvSpPr>
        <p:spPr>
          <a:xfrm>
            <a:off x="3857625" y="3571875"/>
            <a:ext cx="571500" cy="428625"/>
          </a:xfrm>
          <a:prstGeom prst="can">
            <a:avLst>
              <a:gd name="adj"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7" name="Цилиндр 6">
            <a:hlinkClick r:id="rId7" action="ppaction://hlinksldjump"/>
          </p:cNvPr>
          <p:cNvSpPr/>
          <p:nvPr/>
        </p:nvSpPr>
        <p:spPr>
          <a:xfrm>
            <a:off x="4286250" y="2071688"/>
            <a:ext cx="571500" cy="428625"/>
          </a:xfrm>
          <a:prstGeom prst="can">
            <a:avLst>
              <a:gd name="adj" fmla="val 50000"/>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8" name="Цилиндр 7">
            <a:hlinkClick r:id="rId8" action="ppaction://hlinksldjump"/>
          </p:cNvPr>
          <p:cNvSpPr/>
          <p:nvPr/>
        </p:nvSpPr>
        <p:spPr>
          <a:xfrm>
            <a:off x="1714500" y="3786188"/>
            <a:ext cx="571500" cy="428625"/>
          </a:xfrm>
          <a:prstGeom prst="can">
            <a:avLst>
              <a:gd name="adj" fmla="val 50000"/>
            </a:avLst>
          </a:prstGeom>
          <a:solidFill>
            <a:srgbClr val="99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cxnSp>
        <p:nvCxnSpPr>
          <p:cNvPr id="38" name="Скругленная соединительная линия 37"/>
          <p:cNvCxnSpPr>
            <a:endCxn id="4" idx="4"/>
          </p:cNvCxnSpPr>
          <p:nvPr/>
        </p:nvCxnSpPr>
        <p:spPr>
          <a:xfrm rot="16200000" flipV="1">
            <a:off x="6393657" y="3393281"/>
            <a:ext cx="2214562" cy="1857375"/>
          </a:xfrm>
          <a:prstGeom prst="curvedConnector2">
            <a:avLst/>
          </a:prstGeom>
          <a:ln w="508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Скругленная соединительная линия 48"/>
          <p:cNvCxnSpPr>
            <a:stCxn id="4" idx="3"/>
          </p:cNvCxnSpPr>
          <p:nvPr/>
        </p:nvCxnSpPr>
        <p:spPr>
          <a:xfrm rot="16200000" flipH="1">
            <a:off x="5536406" y="4179094"/>
            <a:ext cx="1785938" cy="285750"/>
          </a:xfrm>
          <a:prstGeom prst="curvedConnector3">
            <a:avLst>
              <a:gd name="adj1" fmla="val 50000"/>
            </a:avLst>
          </a:prstGeom>
          <a:ln w="508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Скругленная соединительная линия 37"/>
          <p:cNvCxnSpPr/>
          <p:nvPr/>
        </p:nvCxnSpPr>
        <p:spPr>
          <a:xfrm rot="10800000">
            <a:off x="4357688" y="4000500"/>
            <a:ext cx="2214562" cy="1214438"/>
          </a:xfrm>
          <a:prstGeom prst="curvedConnector3">
            <a:avLst>
              <a:gd name="adj1" fmla="val 6861"/>
            </a:avLst>
          </a:prstGeom>
          <a:ln w="508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Скругленная соединительная линия 37">
            <a:hlinkClick r:id="rId6" action="ppaction://hlinksldjump"/>
          </p:cNvPr>
          <p:cNvCxnSpPr/>
          <p:nvPr/>
        </p:nvCxnSpPr>
        <p:spPr>
          <a:xfrm rot="5400000" flipH="1" flipV="1">
            <a:off x="3750469" y="2893219"/>
            <a:ext cx="1285875" cy="214313"/>
          </a:xfrm>
          <a:prstGeom prst="curvedConnector3">
            <a:avLst>
              <a:gd name="adj1" fmla="val 50000"/>
            </a:avLst>
          </a:prstGeom>
          <a:ln w="508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Скругленная соединительная линия 37"/>
          <p:cNvCxnSpPr/>
          <p:nvPr/>
        </p:nvCxnSpPr>
        <p:spPr>
          <a:xfrm rot="10800000" flipV="1">
            <a:off x="2214563" y="2500313"/>
            <a:ext cx="2357437" cy="1571625"/>
          </a:xfrm>
          <a:prstGeom prst="curvedConnector3">
            <a:avLst>
              <a:gd name="adj1" fmla="val 58105"/>
            </a:avLst>
          </a:prstGeom>
          <a:ln w="508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8" name="Управляющая кнопка: далее 67">
            <a:hlinkClick r:id="rId9" action="ppaction://hlinksldjump" highlightClick="1"/>
          </p:cNvPr>
          <p:cNvSpPr/>
          <p:nvPr/>
        </p:nvSpPr>
        <p:spPr>
          <a:xfrm>
            <a:off x="8101013" y="6500813"/>
            <a:ext cx="1042987" cy="357187"/>
          </a:xfrm>
          <a:prstGeom prst="actionButtonForwardNext">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69" name="Дата 68"/>
          <p:cNvSpPr>
            <a:spLocks noGrp="1"/>
          </p:cNvSpPr>
          <p:nvPr>
            <p:ph type="dt" sz="quarter" idx="10"/>
          </p:nvPr>
        </p:nvSpPr>
        <p:spPr/>
        <p:txBody>
          <a:bodyPr/>
          <a:lstStyle/>
          <a:p>
            <a:pPr>
              <a:defRPr/>
            </a:pPr>
            <a:r>
              <a:rPr lang="ru-RU"/>
              <a:t>2011-2012</a:t>
            </a:r>
          </a:p>
        </p:txBody>
      </p:sp>
      <p:sp>
        <p:nvSpPr>
          <p:cNvPr id="4111" name="Номер слайда 69"/>
          <p:cNvSpPr>
            <a:spLocks noGrp="1"/>
          </p:cNvSpPr>
          <p:nvPr>
            <p:ph type="sldNum" sz="quarter" idx="12"/>
          </p:nvPr>
        </p:nvSpPr>
        <p:spPr bwMode="auto">
          <a:noFill/>
          <a:ln>
            <a:miter lim="800000"/>
            <a:headEnd/>
            <a:tailEnd/>
          </a:ln>
        </p:spPr>
        <p:txBody>
          <a:bodyPr/>
          <a:lstStyle/>
          <a:p>
            <a:fld id="{3E47F261-B11B-42F8-BA5A-7108B5521C3B}" type="slidenum">
              <a:rPr lang="ru-RU" smtClean="0"/>
              <a:pPr/>
              <a:t>3</a:t>
            </a:fld>
            <a:endParaRPr lang="ru-RU" smtClean="0"/>
          </a:p>
        </p:txBody>
      </p:sp>
      <p:sp>
        <p:nvSpPr>
          <p:cNvPr id="4112" name="Нижний колонтитул 70"/>
          <p:cNvSpPr>
            <a:spLocks noGrp="1"/>
          </p:cNvSpPr>
          <p:nvPr>
            <p:ph type="ftr" sz="quarter" idx="11"/>
          </p:nvPr>
        </p:nvSpPr>
        <p:spPr bwMode="auto">
          <a:noFill/>
          <a:ln>
            <a:miter lim="800000"/>
            <a:headEnd/>
            <a:tailEnd/>
          </a:ln>
        </p:spPr>
        <p:txBody>
          <a:bodyPr/>
          <a:lstStyle/>
          <a:p>
            <a:r>
              <a:rPr lang="ru-RU" smtClean="0"/>
              <a:t>Санкт-Петербург</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1000"/>
                                        <p:tgtEl>
                                          <p:spTgt spid="38"/>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par>
                          <p:cTn id="18" fill="hold">
                            <p:stCondLst>
                              <p:cond delay="2000"/>
                            </p:stCondLst>
                            <p:childTnLst>
                              <p:par>
                                <p:cTn id="19" presetID="9" presetClass="exit" presetSubtype="0" fill="hold" grpId="1" nodeType="afterEffect">
                                  <p:stCondLst>
                                    <p:cond delay="0"/>
                                  </p:stCondLst>
                                  <p:childTnLst>
                                    <p:animEffect transition="out" filter="dissolv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1000"/>
                                        <p:tgtEl>
                                          <p:spTgt spid="38"/>
                                        </p:tgtEl>
                                      </p:cBhvr>
                                    </p:animEffect>
                                    <p:set>
                                      <p:cBhvr>
                                        <p:cTn id="24"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1000"/>
                                        <p:tgtEl>
                                          <p:spTgt spid="49"/>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par>
                          <p:cTn id="35" fill="hold">
                            <p:stCondLst>
                              <p:cond delay="1500"/>
                            </p:stCondLst>
                            <p:childTnLst>
                              <p:par>
                                <p:cTn id="36" presetID="9" presetClass="exit" presetSubtype="0" fill="hold" grpId="1" nodeType="afterEffect">
                                  <p:stCondLst>
                                    <p:cond delay="0"/>
                                  </p:stCondLst>
                                  <p:childTnLst>
                                    <p:animEffect transition="out" filter="dissolve">
                                      <p:cBhvr>
                                        <p:cTn id="37" dur="1000"/>
                                        <p:tgtEl>
                                          <p:spTgt spid="4"/>
                                        </p:tgtEl>
                                      </p:cBhvr>
                                    </p:animEffect>
                                    <p:set>
                                      <p:cBhvr>
                                        <p:cTn id="38" dur="1" fill="hold">
                                          <p:stCondLst>
                                            <p:cond delay="999"/>
                                          </p:stCondLst>
                                        </p:cTn>
                                        <p:tgtEl>
                                          <p:spTgt spid="4"/>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1000"/>
                                        <p:tgtEl>
                                          <p:spTgt spid="49"/>
                                        </p:tgtEl>
                                      </p:cBhvr>
                                    </p:animEffect>
                                    <p:set>
                                      <p:cBhvr>
                                        <p:cTn id="41"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down)">
                                      <p:cBhvr>
                                        <p:cTn id="47" dur="1000"/>
                                        <p:tgtEl>
                                          <p:spTgt spid="52"/>
                                        </p:tgtEl>
                                      </p:cBhvr>
                                    </p:animEffect>
                                  </p:childTnLst>
                                </p:cTn>
                              </p:par>
                            </p:childTnLst>
                          </p:cTn>
                        </p:par>
                        <p:par>
                          <p:cTn id="48" fill="hold">
                            <p:stCondLst>
                              <p:cond delay="1000"/>
                            </p:stCondLst>
                            <p:childTnLst>
                              <p:par>
                                <p:cTn id="49" presetID="22" presetClass="entr" presetSubtype="4"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1000"/>
                                        <p:tgtEl>
                                          <p:spTgt spid="6"/>
                                        </p:tgtEl>
                                      </p:cBhvr>
                                    </p:animEffect>
                                  </p:childTnLst>
                                </p:cTn>
                              </p:par>
                            </p:childTnLst>
                          </p:cTn>
                        </p:par>
                        <p:par>
                          <p:cTn id="52" fill="hold">
                            <p:stCondLst>
                              <p:cond delay="2000"/>
                            </p:stCondLst>
                            <p:childTnLst>
                              <p:par>
                                <p:cTn id="53" presetID="9" presetClass="exit" presetSubtype="0" fill="hold" grpId="0" nodeType="afterEffect">
                                  <p:stCondLst>
                                    <p:cond delay="0"/>
                                  </p:stCondLst>
                                  <p:childTnLst>
                                    <p:animEffect transition="out" filter="dissolve">
                                      <p:cBhvr>
                                        <p:cTn id="54" dur="1000"/>
                                        <p:tgtEl>
                                          <p:spTgt spid="5"/>
                                        </p:tgtEl>
                                      </p:cBhvr>
                                    </p:animEffect>
                                    <p:set>
                                      <p:cBhvr>
                                        <p:cTn id="55" dur="1" fill="hold">
                                          <p:stCondLst>
                                            <p:cond delay="999"/>
                                          </p:stCondLst>
                                        </p:cTn>
                                        <p:tgtEl>
                                          <p:spTgt spid="5"/>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1000"/>
                                        <p:tgtEl>
                                          <p:spTgt spid="52"/>
                                        </p:tgtEl>
                                      </p:cBhvr>
                                    </p:animEffect>
                                    <p:set>
                                      <p:cBhvr>
                                        <p:cTn id="58" dur="1" fill="hold">
                                          <p:stCondLst>
                                            <p:cond delay="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1000"/>
                                        <p:tgtEl>
                                          <p:spTgt spid="57"/>
                                        </p:tgtEl>
                                      </p:cBhvr>
                                    </p:animEffec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1000"/>
                                        <p:tgtEl>
                                          <p:spTgt spid="7"/>
                                        </p:tgtEl>
                                      </p:cBhvr>
                                    </p:animEffect>
                                  </p:childTnLst>
                                </p:cTn>
                              </p:par>
                            </p:childTnLst>
                          </p:cTn>
                        </p:par>
                        <p:par>
                          <p:cTn id="69" fill="hold">
                            <p:stCondLst>
                              <p:cond delay="2000"/>
                            </p:stCondLst>
                            <p:childTnLst>
                              <p:par>
                                <p:cTn id="70" presetID="9" presetClass="exit" presetSubtype="0" fill="hold" grpId="1" nodeType="afterEffect">
                                  <p:stCondLst>
                                    <p:cond delay="0"/>
                                  </p:stCondLst>
                                  <p:childTnLst>
                                    <p:animEffect transition="out" filter="dissolve">
                                      <p:cBhvr>
                                        <p:cTn id="71" dur="1000"/>
                                        <p:tgtEl>
                                          <p:spTgt spid="6"/>
                                        </p:tgtEl>
                                      </p:cBhvr>
                                    </p:animEffect>
                                    <p:set>
                                      <p:cBhvr>
                                        <p:cTn id="72" dur="1" fill="hold">
                                          <p:stCondLst>
                                            <p:cond delay="999"/>
                                          </p:stCondLst>
                                        </p:cTn>
                                        <p:tgtEl>
                                          <p:spTgt spid="6"/>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1000"/>
                                        <p:tgtEl>
                                          <p:spTgt spid="57"/>
                                        </p:tgtEl>
                                      </p:cBhvr>
                                    </p:animEffect>
                                    <p:set>
                                      <p:cBhvr>
                                        <p:cTn id="75" dur="1" fill="hold">
                                          <p:stCondLst>
                                            <p:cond delay="9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7"/>
                    </p:tgtEl>
                  </p:cond>
                </p:stCondLst>
                <p:endSync evt="end" delay="0">
                  <p:rtn val="all"/>
                </p:endSync>
                <p:childTnLst>
                  <p:par>
                    <p:cTn id="77" fill="hold">
                      <p:stCondLst>
                        <p:cond delay="0"/>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up)">
                                      <p:cBhvr>
                                        <p:cTn id="81" dur="1000"/>
                                        <p:tgtEl>
                                          <p:spTgt spid="59"/>
                                        </p:tgtEl>
                                      </p:cBhvr>
                                    </p:animEffect>
                                  </p:childTnLst>
                                </p:cTn>
                              </p:par>
                            </p:childTnLst>
                          </p:cTn>
                        </p:par>
                        <p:par>
                          <p:cTn id="82" fill="hold">
                            <p:stCondLst>
                              <p:cond delay="1000"/>
                            </p:stCondLst>
                            <p:childTnLst>
                              <p:par>
                                <p:cTn id="83" presetID="22" presetClass="entr" presetSubtype="4"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down)">
                                      <p:cBhvr>
                                        <p:cTn id="85" dur="1000"/>
                                        <p:tgtEl>
                                          <p:spTgt spid="8"/>
                                        </p:tgtEl>
                                      </p:cBhvr>
                                    </p:animEffect>
                                  </p:childTnLst>
                                </p:cTn>
                              </p:par>
                            </p:childTnLst>
                          </p:cTn>
                        </p:par>
                        <p:par>
                          <p:cTn id="86" fill="hold">
                            <p:stCondLst>
                              <p:cond delay="2000"/>
                            </p:stCondLst>
                            <p:childTnLst>
                              <p:par>
                                <p:cTn id="87" presetID="9" presetClass="exit" presetSubtype="0" fill="hold" grpId="1" nodeType="afterEffect">
                                  <p:stCondLst>
                                    <p:cond delay="0"/>
                                  </p:stCondLst>
                                  <p:childTnLst>
                                    <p:animEffect transition="out" filter="dissolv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1000"/>
                                        <p:tgtEl>
                                          <p:spTgt spid="59"/>
                                        </p:tgtEl>
                                      </p:cBhvr>
                                    </p:animEffect>
                                    <p:set>
                                      <p:cBhvr>
                                        <p:cTn id="92" dur="1" fill="hold">
                                          <p:stCondLst>
                                            <p:cond delay="9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animBg="1"/>
      <p:bldP spid="3" grpId="1" animBg="1"/>
      <p:bldP spid="4" grpId="0" animBg="1"/>
      <p:bldP spid="4" grpId="1" animBg="1"/>
      <p:bldP spid="5" grpId="0" animBg="1"/>
      <p:bldP spid="6" grpId="0" animBg="1"/>
      <p:bldP spid="6" grpId="1"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pic>
        <p:nvPicPr>
          <p:cNvPr id="5122" name="Рисунок 6" descr="_12.gif"/>
          <p:cNvPicPr>
            <a:picLocks noChangeAspect="1"/>
          </p:cNvPicPr>
          <p:nvPr/>
        </p:nvPicPr>
        <p:blipFill>
          <a:blip r:embed="rId2" cstate="email"/>
          <a:srcRect/>
          <a:stretch>
            <a:fillRect/>
          </a:stretch>
        </p:blipFill>
        <p:spPr bwMode="auto">
          <a:xfrm>
            <a:off x="214313" y="4929188"/>
            <a:ext cx="1428750" cy="1695450"/>
          </a:xfrm>
          <a:prstGeom prst="rect">
            <a:avLst/>
          </a:prstGeom>
          <a:noFill/>
          <a:ln w="9525">
            <a:noFill/>
            <a:miter lim="800000"/>
            <a:headEnd/>
            <a:tailEnd/>
          </a:ln>
        </p:spPr>
      </p:pic>
      <p:sp>
        <p:nvSpPr>
          <p:cNvPr id="8" name="Управляющая кнопка: домой 7">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 name="Багетная рамка 10">
            <a:hlinkClick r:id="rId4" action="ppaction://hlinksldjump"/>
          </p:cNvPr>
          <p:cNvSpPr/>
          <p:nvPr/>
        </p:nvSpPr>
        <p:spPr>
          <a:xfrm>
            <a:off x="1143000" y="1143000"/>
            <a:ext cx="1042988" cy="1042988"/>
          </a:xfrm>
          <a:prstGeom prst="bevel">
            <a:avLst/>
          </a:prstGeom>
          <a:gradFill flip="none" rotWithShape="1">
            <a:gsLst>
              <a:gs pos="0">
                <a:srgbClr val="8488C4"/>
              </a:gs>
              <a:gs pos="53000">
                <a:srgbClr val="D4DEFF"/>
              </a:gs>
              <a:gs pos="83000">
                <a:srgbClr val="D4DEFF"/>
              </a:gs>
              <a:gs pos="100000">
                <a:srgbClr val="96AB94"/>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1</a:t>
            </a:r>
          </a:p>
        </p:txBody>
      </p:sp>
      <p:sp>
        <p:nvSpPr>
          <p:cNvPr id="12" name="Багетная рамка 11">
            <a:hlinkClick r:id="rId5" action="ppaction://hlinksldjump"/>
          </p:cNvPr>
          <p:cNvSpPr/>
          <p:nvPr/>
        </p:nvSpPr>
        <p:spPr>
          <a:xfrm>
            <a:off x="1143000" y="3857625"/>
            <a:ext cx="1042988" cy="1042988"/>
          </a:xfrm>
          <a:prstGeom prst="bevel">
            <a:avLst/>
          </a:prstGeom>
          <a:gradFill flip="none" rotWithShape="1">
            <a:gsLst>
              <a:gs pos="0">
                <a:srgbClr val="8488C4"/>
              </a:gs>
              <a:gs pos="53000">
                <a:srgbClr val="D4DEFF"/>
              </a:gs>
              <a:gs pos="83000">
                <a:srgbClr val="D4DEFF"/>
              </a:gs>
              <a:gs pos="100000">
                <a:srgbClr val="96AB94"/>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4</a:t>
            </a:r>
          </a:p>
        </p:txBody>
      </p:sp>
      <p:sp>
        <p:nvSpPr>
          <p:cNvPr id="13" name="Багетная рамка 12">
            <a:hlinkClick r:id="rId6" action="ppaction://hlinksldjump"/>
          </p:cNvPr>
          <p:cNvSpPr/>
          <p:nvPr/>
        </p:nvSpPr>
        <p:spPr>
          <a:xfrm>
            <a:off x="7286625" y="1071563"/>
            <a:ext cx="1042988" cy="1042987"/>
          </a:xfrm>
          <a:prstGeom prst="bevel">
            <a:avLst/>
          </a:prstGeom>
          <a:gradFill flip="none" rotWithShape="1">
            <a:gsLst>
              <a:gs pos="0">
                <a:srgbClr val="8488C4"/>
              </a:gs>
              <a:gs pos="53000">
                <a:srgbClr val="D4DEFF"/>
              </a:gs>
              <a:gs pos="83000">
                <a:srgbClr val="D4DEFF"/>
              </a:gs>
              <a:gs pos="100000">
                <a:srgbClr val="96AB9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2</a:t>
            </a:r>
          </a:p>
        </p:txBody>
      </p:sp>
      <p:sp>
        <p:nvSpPr>
          <p:cNvPr id="14" name="Багетная рамка 13">
            <a:hlinkClick r:id="rId7" action="ppaction://hlinksldjump"/>
          </p:cNvPr>
          <p:cNvSpPr/>
          <p:nvPr/>
        </p:nvSpPr>
        <p:spPr>
          <a:xfrm>
            <a:off x="7286625" y="3857625"/>
            <a:ext cx="1042988" cy="1042988"/>
          </a:xfrm>
          <a:prstGeom prst="bevel">
            <a:avLst/>
          </a:prstGeom>
          <a:gradFill flip="none" rotWithShape="1">
            <a:gsLst>
              <a:gs pos="0">
                <a:srgbClr val="8488C4"/>
              </a:gs>
              <a:gs pos="53000">
                <a:srgbClr val="D4DEFF"/>
              </a:gs>
              <a:gs pos="83000">
                <a:srgbClr val="D4DEFF"/>
              </a:gs>
              <a:gs pos="100000">
                <a:srgbClr val="96AB94"/>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3</a:t>
            </a:r>
          </a:p>
        </p:txBody>
      </p:sp>
      <p:sp>
        <p:nvSpPr>
          <p:cNvPr id="15" name="Дата 14"/>
          <p:cNvSpPr>
            <a:spLocks noGrp="1"/>
          </p:cNvSpPr>
          <p:nvPr>
            <p:ph type="dt" sz="quarter" idx="10"/>
          </p:nvPr>
        </p:nvSpPr>
        <p:spPr/>
        <p:txBody>
          <a:bodyPr/>
          <a:lstStyle/>
          <a:p>
            <a:pPr>
              <a:defRPr/>
            </a:pPr>
            <a:r>
              <a:rPr lang="ru-RU"/>
              <a:t>2011-2012</a:t>
            </a:r>
          </a:p>
        </p:txBody>
      </p:sp>
      <p:sp>
        <p:nvSpPr>
          <p:cNvPr id="5129" name="Номер слайда 15"/>
          <p:cNvSpPr>
            <a:spLocks noGrp="1"/>
          </p:cNvSpPr>
          <p:nvPr>
            <p:ph type="sldNum" sz="quarter" idx="12"/>
          </p:nvPr>
        </p:nvSpPr>
        <p:spPr bwMode="auto">
          <a:noFill/>
          <a:ln>
            <a:miter lim="800000"/>
            <a:headEnd/>
            <a:tailEnd/>
          </a:ln>
        </p:spPr>
        <p:txBody>
          <a:bodyPr/>
          <a:lstStyle/>
          <a:p>
            <a:fld id="{E059610A-49AC-412A-A68A-09AA709FFB4A}" type="slidenum">
              <a:rPr lang="ru-RU" smtClean="0"/>
              <a:pPr/>
              <a:t>4</a:t>
            </a:fld>
            <a:endParaRPr lang="ru-RU" smtClean="0"/>
          </a:p>
        </p:txBody>
      </p:sp>
      <p:sp>
        <p:nvSpPr>
          <p:cNvPr id="5130" name="Нижний колонтитул 16"/>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18" name="Прямоугольник 17"/>
          <p:cNvSpPr/>
          <p:nvPr/>
        </p:nvSpPr>
        <p:spPr>
          <a:xfrm>
            <a:off x="1428728" y="0"/>
            <a:ext cx="693619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5400" b="1" dirty="0">
                <a:solidFill>
                  <a:srgbClr val="7030A0"/>
                </a:solidFill>
              </a:rPr>
              <a:t>Станция «Тоннель»</a:t>
            </a:r>
            <a:endParaRPr lang="ru-RU" sz="5400" dirty="0">
              <a:solidFill>
                <a:srgbClr val="7030A0"/>
              </a:solidFill>
            </a:endParaRPr>
          </a:p>
        </p:txBody>
      </p:sp>
      <p:pic>
        <p:nvPicPr>
          <p:cNvPr id="5132" name="Рисунок 15" descr="_1.jpg"/>
          <p:cNvPicPr>
            <a:picLocks noChangeAspect="1"/>
          </p:cNvPicPr>
          <p:nvPr/>
        </p:nvPicPr>
        <p:blipFill>
          <a:blip r:embed="rId8" cstate="email"/>
          <a:srcRect/>
          <a:stretch>
            <a:fillRect/>
          </a:stretch>
        </p:blipFill>
        <p:spPr bwMode="auto">
          <a:xfrm>
            <a:off x="2286000" y="1571625"/>
            <a:ext cx="4938713" cy="373062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1000"/>
                                        <p:tgtEl>
                                          <p:spTgt spid="13"/>
                                        </p:tgtEl>
                                      </p:cBhvr>
                                    </p:animEffect>
                                    <p:set>
                                      <p:cBhvr>
                                        <p:cTn id="1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1000"/>
                                        <p:tgtEl>
                                          <p:spTgt spid="12"/>
                                        </p:tgtEl>
                                      </p:cBhvr>
                                    </p:animEffect>
                                    <p:set>
                                      <p:cBhvr>
                                        <p:cTn id="2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descr="_1.jpg"/>
          <p:cNvPicPr>
            <a:picLocks noChangeAspect="1"/>
          </p:cNvPicPr>
          <p:nvPr/>
        </p:nvPicPr>
        <p:blipFill>
          <a:blip r:embed="rId2" cstate="email"/>
          <a:srcRect/>
          <a:stretch>
            <a:fillRect/>
          </a:stretch>
        </p:blipFill>
        <p:spPr bwMode="auto">
          <a:xfrm>
            <a:off x="3500438" y="5143500"/>
            <a:ext cx="2270125" cy="1714500"/>
          </a:xfrm>
          <a:prstGeom prst="rect">
            <a:avLst/>
          </a:prstGeom>
          <a:noFill/>
          <a:ln w="9525">
            <a:noFill/>
            <a:miter lim="800000"/>
            <a:headEnd/>
            <a:tailEnd/>
          </a:ln>
        </p:spPr>
      </p:pic>
      <p:sp>
        <p:nvSpPr>
          <p:cNvPr id="3" name="Управляющая кнопка: домой 2">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Дата 3"/>
          <p:cNvSpPr>
            <a:spLocks noGrp="1"/>
          </p:cNvSpPr>
          <p:nvPr>
            <p:ph type="dt" sz="quarter" idx="10"/>
          </p:nvPr>
        </p:nvSpPr>
        <p:spPr/>
        <p:txBody>
          <a:bodyPr/>
          <a:lstStyle/>
          <a:p>
            <a:pPr>
              <a:defRPr/>
            </a:pPr>
            <a:r>
              <a:rPr lang="ru-RU"/>
              <a:t>2011-2012</a:t>
            </a:r>
          </a:p>
        </p:txBody>
      </p:sp>
      <p:sp>
        <p:nvSpPr>
          <p:cNvPr id="6149" name="Номер слайда 4"/>
          <p:cNvSpPr>
            <a:spLocks noGrp="1"/>
          </p:cNvSpPr>
          <p:nvPr>
            <p:ph type="sldNum" sz="quarter" idx="12"/>
          </p:nvPr>
        </p:nvSpPr>
        <p:spPr bwMode="auto">
          <a:noFill/>
          <a:ln>
            <a:miter lim="800000"/>
            <a:headEnd/>
            <a:tailEnd/>
          </a:ln>
        </p:spPr>
        <p:txBody>
          <a:bodyPr/>
          <a:lstStyle/>
          <a:p>
            <a:fld id="{681D1C03-532A-4B5F-AB11-7381911E045D}" type="slidenum">
              <a:rPr lang="ru-RU" smtClean="0"/>
              <a:pPr/>
              <a:t>5</a:t>
            </a:fld>
            <a:endParaRPr lang="ru-RU" smtClean="0"/>
          </a:p>
        </p:txBody>
      </p:sp>
      <p:sp>
        <p:nvSpPr>
          <p:cNvPr id="6150" name="Нижний колонтитул 5"/>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7" name="Прямоугольник 6"/>
          <p:cNvSpPr/>
          <p:nvPr/>
        </p:nvSpPr>
        <p:spPr>
          <a:xfrm>
            <a:off x="500002" y="285728"/>
            <a:ext cx="8643998" cy="4708981"/>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defRPr/>
            </a:pPr>
            <a:r>
              <a:rPr lang="ru-RU" sz="3000" b="1" dirty="0">
                <a:ln w="11430"/>
                <a:solidFill>
                  <a:srgbClr val="000066"/>
                </a:solidFill>
                <a:effectLst>
                  <a:outerShdw blurRad="50800" dist="39000" dir="5460000" algn="tl">
                    <a:srgbClr val="000000">
                      <a:alpha val="38000"/>
                    </a:srgbClr>
                  </a:outerShdw>
                </a:effectLst>
              </a:rPr>
              <a:t>Алиса  и Белый кролик в полдень вышли из домика Кролика,  и пошли  на прием к Герцогине. Пройдя полпути, Кролик вспомнил, что забыл перчатки  и веер,  вернулся за ними домой. В результате Алиса пришла к Герцогине за 5 минут до начала приема, а Кролик опоздал на 10 минут. Алиса и Кролик шли с постоянными  одинаковыми скоростями. На какое время был назначен прием у Герцогини? </a:t>
            </a:r>
          </a:p>
        </p:txBody>
      </p:sp>
      <p:sp>
        <p:nvSpPr>
          <p:cNvPr id="8" name="Прямоугольник 7"/>
          <p:cNvSpPr/>
          <p:nvPr/>
        </p:nvSpPr>
        <p:spPr>
          <a:xfrm>
            <a:off x="5857884" y="5643578"/>
            <a:ext cx="291983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12</a:t>
            </a:r>
            <a:r>
              <a:rPr lang="en-US" sz="3200" b="1" dirty="0">
                <a:ln w="11430"/>
                <a:solidFill>
                  <a:srgbClr val="CC0000"/>
                </a:solidFill>
                <a:effectLst>
                  <a:outerShdw blurRad="50800" dist="39000" dir="5460000" algn="tl">
                    <a:srgbClr val="000000">
                      <a:alpha val="38000"/>
                    </a:srgbClr>
                  </a:outerShdw>
                </a:effectLst>
              </a:rPr>
              <a:t>.</a:t>
            </a:r>
            <a:r>
              <a:rPr lang="ru-RU" sz="3200" b="1" dirty="0">
                <a:ln w="11430"/>
                <a:solidFill>
                  <a:srgbClr val="CC0000"/>
                </a:solidFill>
                <a:effectLst>
                  <a:outerShdw blurRad="50800" dist="39000" dir="5460000" algn="tl">
                    <a:srgbClr val="000000">
                      <a:alpha val="38000"/>
                    </a:srgbClr>
                  </a:outerShdw>
                </a:effectLst>
              </a:rPr>
              <a:t>20)</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Дата 3"/>
          <p:cNvSpPr>
            <a:spLocks noGrp="1"/>
          </p:cNvSpPr>
          <p:nvPr>
            <p:ph type="dt" sz="quarter" idx="10"/>
          </p:nvPr>
        </p:nvSpPr>
        <p:spPr/>
        <p:txBody>
          <a:bodyPr/>
          <a:lstStyle/>
          <a:p>
            <a:pPr>
              <a:defRPr/>
            </a:pPr>
            <a:r>
              <a:rPr lang="ru-RU"/>
              <a:t>2011-2012</a:t>
            </a:r>
          </a:p>
        </p:txBody>
      </p:sp>
      <p:sp>
        <p:nvSpPr>
          <p:cNvPr id="7172" name="Номер слайда 4"/>
          <p:cNvSpPr>
            <a:spLocks noGrp="1"/>
          </p:cNvSpPr>
          <p:nvPr>
            <p:ph type="sldNum" sz="quarter" idx="12"/>
          </p:nvPr>
        </p:nvSpPr>
        <p:spPr bwMode="auto">
          <a:noFill/>
          <a:ln>
            <a:miter lim="800000"/>
            <a:headEnd/>
            <a:tailEnd/>
          </a:ln>
        </p:spPr>
        <p:txBody>
          <a:bodyPr/>
          <a:lstStyle/>
          <a:p>
            <a:fld id="{96B23C12-B419-4A77-9FB5-F778E2070D34}" type="slidenum">
              <a:rPr lang="ru-RU" smtClean="0"/>
              <a:pPr/>
              <a:t>6</a:t>
            </a:fld>
            <a:endParaRPr lang="ru-RU" smtClean="0"/>
          </a:p>
        </p:txBody>
      </p:sp>
      <p:sp>
        <p:nvSpPr>
          <p:cNvPr id="7173" name="Нижний колонтитул 5"/>
          <p:cNvSpPr>
            <a:spLocks noGrp="1"/>
          </p:cNvSpPr>
          <p:nvPr>
            <p:ph type="ftr" sz="quarter" idx="11"/>
          </p:nvPr>
        </p:nvSpPr>
        <p:spPr bwMode="auto">
          <a:noFill/>
          <a:ln>
            <a:miter lim="800000"/>
            <a:headEnd/>
            <a:tailEnd/>
          </a:ln>
        </p:spPr>
        <p:txBody>
          <a:bodyPr/>
          <a:lstStyle/>
          <a:p>
            <a:r>
              <a:rPr lang="ru-RU" smtClean="0"/>
              <a:t>Санкт-Петербург</a:t>
            </a:r>
          </a:p>
        </p:txBody>
      </p:sp>
      <p:pic>
        <p:nvPicPr>
          <p:cNvPr id="7174" name="Рисунок 1" descr="_1.jpg"/>
          <p:cNvPicPr>
            <a:picLocks noChangeAspect="1"/>
          </p:cNvPicPr>
          <p:nvPr/>
        </p:nvPicPr>
        <p:blipFill>
          <a:blip r:embed="rId3" cstate="email"/>
          <a:srcRect/>
          <a:stretch>
            <a:fillRect/>
          </a:stretch>
        </p:blipFill>
        <p:spPr bwMode="auto">
          <a:xfrm>
            <a:off x="3571875" y="5143500"/>
            <a:ext cx="2270125" cy="1714500"/>
          </a:xfrm>
          <a:prstGeom prst="rect">
            <a:avLst/>
          </a:prstGeom>
          <a:noFill/>
          <a:ln w="9525">
            <a:noFill/>
            <a:miter lim="800000"/>
            <a:headEnd/>
            <a:tailEnd/>
          </a:ln>
        </p:spPr>
      </p:pic>
      <p:sp>
        <p:nvSpPr>
          <p:cNvPr id="9" name="Прямоугольник 8"/>
          <p:cNvSpPr/>
          <p:nvPr/>
        </p:nvSpPr>
        <p:spPr>
          <a:xfrm>
            <a:off x="285720" y="642918"/>
            <a:ext cx="8643998" cy="3539430"/>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ctr">
              <a:defRPr/>
            </a:pPr>
            <a:r>
              <a:rPr lang="ru-RU" sz="3200" b="1" dirty="0">
                <a:ln w="11430"/>
                <a:solidFill>
                  <a:srgbClr val="000066"/>
                </a:solidFill>
                <a:effectLst>
                  <a:outerShdw blurRad="50800" dist="39000" dir="5460000" algn="tl">
                    <a:srgbClr val="000000">
                      <a:alpha val="38000"/>
                    </a:srgbClr>
                  </a:outerShdw>
                </a:effectLst>
              </a:rPr>
              <a:t>Две мухи соревнуются в беге. Первая муха бежит вверх и вниз по стене с одинаковой скоростью. Вторая бежит вниз вдвое быстрее, чем первая, а вверх — вдвое медленнее, чем первая. Которая из мух победит, если  мухи бегут от потолка к полу и обратно?</a:t>
            </a:r>
          </a:p>
        </p:txBody>
      </p:sp>
      <p:sp>
        <p:nvSpPr>
          <p:cNvPr id="10" name="Прямоугольник 9"/>
          <p:cNvSpPr/>
          <p:nvPr/>
        </p:nvSpPr>
        <p:spPr>
          <a:xfrm>
            <a:off x="3143240" y="4500570"/>
            <a:ext cx="3334439"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первая)</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ppt_x</p:attrName>
                                        </p:attrNameLst>
                                      </p:cBhvr>
                                      <p:tavLst>
                                        <p:tav tm="0">
                                          <p:val>
                                            <p:strVal val="#ppt_x-.2"/>
                                          </p:val>
                                        </p:tav>
                                        <p:tav tm="100000">
                                          <p:val>
                                            <p:strVal val="#ppt_x"/>
                                          </p:val>
                                        </p:tav>
                                      </p:tavLst>
                                    </p:anim>
                                    <p:anim calcmode="lin" valueType="num">
                                      <p:cBhvr>
                                        <p:cTn id="1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Дата 3"/>
          <p:cNvSpPr>
            <a:spLocks noGrp="1"/>
          </p:cNvSpPr>
          <p:nvPr>
            <p:ph type="dt" sz="quarter" idx="10"/>
          </p:nvPr>
        </p:nvSpPr>
        <p:spPr/>
        <p:txBody>
          <a:bodyPr/>
          <a:lstStyle/>
          <a:p>
            <a:pPr>
              <a:defRPr/>
            </a:pPr>
            <a:r>
              <a:rPr lang="ru-RU"/>
              <a:t>2011-2012</a:t>
            </a:r>
          </a:p>
        </p:txBody>
      </p:sp>
      <p:sp>
        <p:nvSpPr>
          <p:cNvPr id="8196" name="Номер слайда 4"/>
          <p:cNvSpPr>
            <a:spLocks noGrp="1"/>
          </p:cNvSpPr>
          <p:nvPr>
            <p:ph type="sldNum" sz="quarter" idx="12"/>
          </p:nvPr>
        </p:nvSpPr>
        <p:spPr bwMode="auto">
          <a:noFill/>
          <a:ln>
            <a:miter lim="800000"/>
            <a:headEnd/>
            <a:tailEnd/>
          </a:ln>
        </p:spPr>
        <p:txBody>
          <a:bodyPr/>
          <a:lstStyle/>
          <a:p>
            <a:fld id="{69D34678-B628-4AC5-BC92-FBF36A9D79EA}" type="slidenum">
              <a:rPr lang="ru-RU" smtClean="0"/>
              <a:pPr/>
              <a:t>7</a:t>
            </a:fld>
            <a:endParaRPr lang="ru-RU" smtClean="0"/>
          </a:p>
        </p:txBody>
      </p:sp>
      <p:sp>
        <p:nvSpPr>
          <p:cNvPr id="8197" name="Нижний колонтитул 5"/>
          <p:cNvSpPr>
            <a:spLocks noGrp="1"/>
          </p:cNvSpPr>
          <p:nvPr>
            <p:ph type="ftr" sz="quarter" idx="11"/>
          </p:nvPr>
        </p:nvSpPr>
        <p:spPr bwMode="auto">
          <a:noFill/>
          <a:ln>
            <a:miter lim="800000"/>
            <a:headEnd/>
            <a:tailEnd/>
          </a:ln>
        </p:spPr>
        <p:txBody>
          <a:bodyPr/>
          <a:lstStyle/>
          <a:p>
            <a:r>
              <a:rPr lang="ru-RU" smtClean="0"/>
              <a:t>Санкт-Петербург</a:t>
            </a:r>
          </a:p>
        </p:txBody>
      </p:sp>
      <p:pic>
        <p:nvPicPr>
          <p:cNvPr id="8198" name="Рисунок 1" descr="_1.jpg"/>
          <p:cNvPicPr>
            <a:picLocks noChangeAspect="1"/>
          </p:cNvPicPr>
          <p:nvPr/>
        </p:nvPicPr>
        <p:blipFill>
          <a:blip r:embed="rId3" cstate="email"/>
          <a:srcRect/>
          <a:stretch>
            <a:fillRect/>
          </a:stretch>
        </p:blipFill>
        <p:spPr bwMode="auto">
          <a:xfrm>
            <a:off x="3571875" y="5143500"/>
            <a:ext cx="2270125" cy="1714500"/>
          </a:xfrm>
          <a:prstGeom prst="rect">
            <a:avLst/>
          </a:prstGeom>
          <a:noFill/>
          <a:ln w="9525">
            <a:noFill/>
            <a:miter lim="800000"/>
            <a:headEnd/>
            <a:tailEnd/>
          </a:ln>
        </p:spPr>
      </p:pic>
      <p:sp>
        <p:nvSpPr>
          <p:cNvPr id="8" name="Прямоугольник 7"/>
          <p:cNvSpPr/>
          <p:nvPr/>
        </p:nvSpPr>
        <p:spPr>
          <a:xfrm>
            <a:off x="500002" y="142852"/>
            <a:ext cx="8643998" cy="5509200"/>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defRPr/>
            </a:pPr>
            <a:r>
              <a:rPr lang="ru-RU" sz="3200" b="1" dirty="0">
                <a:ln w="11430"/>
                <a:solidFill>
                  <a:srgbClr val="000066"/>
                </a:solidFill>
                <a:effectLst>
                  <a:outerShdw blurRad="50800" dist="39000" dir="5460000" algn="tl">
                    <a:srgbClr val="000000">
                      <a:alpha val="38000"/>
                    </a:srgbClr>
                  </a:outerShdw>
                </a:effectLst>
              </a:rPr>
              <a:t>Три фермера должны добраться как можно скорее из деревни Малые Кенгуру в деревню Больше Кенгуру. Расстояние между деревнями 30 км. У фермеров есть 2 велосипеда (на каждом велосипеде может ехать только один человек). Скорость на велосипеде 15 км в час, а пешком – 5 км в час. За какое наименьшее время все трое фермеров смогут перебраться из одной деревни в другую?</a:t>
            </a:r>
          </a:p>
        </p:txBody>
      </p:sp>
      <p:sp>
        <p:nvSpPr>
          <p:cNvPr id="9" name="Прямоугольник 8"/>
          <p:cNvSpPr/>
          <p:nvPr/>
        </p:nvSpPr>
        <p:spPr>
          <a:xfrm>
            <a:off x="6000760" y="5214950"/>
            <a:ext cx="2817246"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3ч20)</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4" name="Дата 3"/>
          <p:cNvSpPr>
            <a:spLocks noGrp="1"/>
          </p:cNvSpPr>
          <p:nvPr>
            <p:ph type="dt" sz="quarter" idx="10"/>
          </p:nvPr>
        </p:nvSpPr>
        <p:spPr/>
        <p:txBody>
          <a:bodyPr/>
          <a:lstStyle/>
          <a:p>
            <a:pPr>
              <a:defRPr/>
            </a:pPr>
            <a:r>
              <a:rPr lang="ru-RU"/>
              <a:t>2011-2012</a:t>
            </a:r>
          </a:p>
        </p:txBody>
      </p:sp>
      <p:sp>
        <p:nvSpPr>
          <p:cNvPr id="9220" name="Номер слайда 4"/>
          <p:cNvSpPr>
            <a:spLocks noGrp="1"/>
          </p:cNvSpPr>
          <p:nvPr>
            <p:ph type="sldNum" sz="quarter" idx="12"/>
          </p:nvPr>
        </p:nvSpPr>
        <p:spPr bwMode="auto">
          <a:noFill/>
          <a:ln>
            <a:miter lim="800000"/>
            <a:headEnd/>
            <a:tailEnd/>
          </a:ln>
        </p:spPr>
        <p:txBody>
          <a:bodyPr/>
          <a:lstStyle/>
          <a:p>
            <a:fld id="{D4D4F5B8-9617-419F-AD8B-8E1DF1A8DF39}" type="slidenum">
              <a:rPr lang="ru-RU" smtClean="0"/>
              <a:pPr/>
              <a:t>8</a:t>
            </a:fld>
            <a:endParaRPr lang="ru-RU" smtClean="0"/>
          </a:p>
        </p:txBody>
      </p:sp>
      <p:sp>
        <p:nvSpPr>
          <p:cNvPr id="9221" name="Нижний колонтитул 5"/>
          <p:cNvSpPr>
            <a:spLocks noGrp="1"/>
          </p:cNvSpPr>
          <p:nvPr>
            <p:ph type="ftr" sz="quarter" idx="11"/>
          </p:nvPr>
        </p:nvSpPr>
        <p:spPr bwMode="auto">
          <a:noFill/>
          <a:ln>
            <a:miter lim="800000"/>
            <a:headEnd/>
            <a:tailEnd/>
          </a:ln>
        </p:spPr>
        <p:txBody>
          <a:bodyPr/>
          <a:lstStyle/>
          <a:p>
            <a:r>
              <a:rPr lang="ru-RU" smtClean="0"/>
              <a:t>Санкт-Петербург</a:t>
            </a:r>
          </a:p>
        </p:txBody>
      </p:sp>
      <p:pic>
        <p:nvPicPr>
          <p:cNvPr id="9222" name="Рисунок 1" descr="_1.jpg"/>
          <p:cNvPicPr>
            <a:picLocks noChangeAspect="1"/>
          </p:cNvPicPr>
          <p:nvPr/>
        </p:nvPicPr>
        <p:blipFill>
          <a:blip r:embed="rId3" cstate="email"/>
          <a:srcRect/>
          <a:stretch>
            <a:fillRect/>
          </a:stretch>
        </p:blipFill>
        <p:spPr bwMode="auto">
          <a:xfrm>
            <a:off x="3571875" y="5143500"/>
            <a:ext cx="2270125" cy="1714500"/>
          </a:xfrm>
          <a:prstGeom prst="rect">
            <a:avLst/>
          </a:prstGeom>
          <a:noFill/>
          <a:ln w="9525">
            <a:noFill/>
            <a:miter lim="800000"/>
            <a:headEnd/>
            <a:tailEnd/>
          </a:ln>
        </p:spPr>
      </p:pic>
      <p:sp>
        <p:nvSpPr>
          <p:cNvPr id="8" name="Прямоугольник 7"/>
          <p:cNvSpPr/>
          <p:nvPr/>
        </p:nvSpPr>
        <p:spPr>
          <a:xfrm>
            <a:off x="214282" y="1357298"/>
            <a:ext cx="8643998" cy="2554545"/>
          </a:xfrm>
          <a:prstGeom prst="rect">
            <a:avLst/>
          </a:prstGeom>
        </p:spPr>
        <p:txBody>
          <a:bodyPr>
            <a:spAutoFit/>
            <a:scene3d>
              <a:camera prst="orthographicFront"/>
              <a:lightRig rig="flat" dir="tl">
                <a:rot lat="0" lon="0" rev="6600000"/>
              </a:lightRig>
            </a:scene3d>
            <a:sp3d extrusionH="25400" contourW="8890">
              <a:bevelT w="38100" h="31750"/>
              <a:contourClr>
                <a:srgbClr val="000066"/>
              </a:contourClr>
            </a:sp3d>
          </a:bodyPr>
          <a:lstStyle/>
          <a:p>
            <a:pPr algn="ctr">
              <a:defRPr/>
            </a:pPr>
            <a:r>
              <a:rPr lang="ru-RU" sz="3200" b="1" dirty="0">
                <a:ln w="11430"/>
                <a:solidFill>
                  <a:srgbClr val="000066"/>
                </a:solidFill>
                <a:effectLst>
                  <a:outerShdw blurRad="50800" dist="39000" dir="5460000" algn="tl">
                    <a:srgbClr val="000000">
                      <a:alpha val="38000"/>
                    </a:srgbClr>
                  </a:outerShdw>
                </a:effectLst>
              </a:rPr>
              <a:t>Поезд идет мимо станции со скоростью 36 км в час. Наблюдатель, стоящий на платформе, заметил, что поезд шел мимо него 12 с. Определите длину поезда.</a:t>
            </a:r>
          </a:p>
        </p:txBody>
      </p:sp>
      <p:sp>
        <p:nvSpPr>
          <p:cNvPr id="9" name="Прямоугольник 8"/>
          <p:cNvSpPr/>
          <p:nvPr/>
        </p:nvSpPr>
        <p:spPr>
          <a:xfrm>
            <a:off x="2714612" y="4429132"/>
            <a:ext cx="4169603"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3200" b="1" dirty="0">
                <a:ln w="11430"/>
                <a:solidFill>
                  <a:srgbClr val="CC0000"/>
                </a:solidFill>
                <a:effectLst>
                  <a:outerShdw blurRad="50800" dist="39000" dir="5460000" algn="tl">
                    <a:srgbClr val="000000">
                      <a:alpha val="38000"/>
                    </a:srgbClr>
                  </a:outerShdw>
                </a:effectLst>
              </a:rPr>
              <a:t>(Ответ: 120</a:t>
            </a:r>
            <a:r>
              <a:rPr lang="ru-RU" sz="3200" dirty="0"/>
              <a:t> </a:t>
            </a:r>
            <a:r>
              <a:rPr lang="ru-RU" sz="3200" b="1" dirty="0">
                <a:ln w="11430"/>
                <a:solidFill>
                  <a:srgbClr val="CC0000"/>
                </a:solidFill>
                <a:effectLst>
                  <a:outerShdw blurRad="50800" dist="39000" dir="5460000" algn="tl">
                    <a:srgbClr val="000000">
                      <a:alpha val="38000"/>
                    </a:srgbClr>
                  </a:outerShdw>
                </a:effectLst>
              </a:rPr>
              <a:t>метров)</a:t>
            </a:r>
          </a:p>
        </p:txBody>
      </p:sp>
    </p:spTree>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2" descr="_13.gif"/>
          <p:cNvPicPr>
            <a:picLocks noChangeAspect="1"/>
          </p:cNvPicPr>
          <p:nvPr/>
        </p:nvPicPr>
        <p:blipFill>
          <a:blip r:embed="rId2" cstate="email"/>
          <a:srcRect/>
          <a:stretch>
            <a:fillRect/>
          </a:stretch>
        </p:blipFill>
        <p:spPr bwMode="auto">
          <a:xfrm>
            <a:off x="4214813" y="5500688"/>
            <a:ext cx="714375" cy="981075"/>
          </a:xfrm>
          <a:prstGeom prst="rect">
            <a:avLst/>
          </a:prstGeom>
          <a:noFill/>
          <a:ln w="9525">
            <a:noFill/>
            <a:miter lim="800000"/>
            <a:headEnd/>
            <a:tailEnd/>
          </a:ln>
        </p:spPr>
      </p:pic>
      <p:sp>
        <p:nvSpPr>
          <p:cNvPr id="4" name="Управляющая кнопка: домой 3">
            <a:hlinkClick r:id="rId3" action="ppaction://hlinksldjump" highlightClick="1"/>
          </p:cNvPr>
          <p:cNvSpPr/>
          <p:nvPr/>
        </p:nvSpPr>
        <p:spPr>
          <a:xfrm>
            <a:off x="8101013" y="6357938"/>
            <a:ext cx="1042987" cy="500062"/>
          </a:xfrm>
          <a:prstGeom prst="actionButtonHome">
            <a:avLst/>
          </a:prstGeom>
          <a:solidFill>
            <a:schemeClr val="accent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5" name="Багетная рамка 4">
            <a:hlinkClick r:id="rId4" action="ppaction://hlinksldjump"/>
          </p:cNvPr>
          <p:cNvSpPr/>
          <p:nvPr/>
        </p:nvSpPr>
        <p:spPr>
          <a:xfrm>
            <a:off x="1071563" y="1214438"/>
            <a:ext cx="1042987" cy="1042987"/>
          </a:xfrm>
          <a:prstGeom prst="bevel">
            <a:avLst/>
          </a:prstGeom>
          <a:gradFill flip="none" rotWithShape="1">
            <a:gsLst>
              <a:gs pos="0">
                <a:srgbClr val="8488C4"/>
              </a:gs>
              <a:gs pos="53000">
                <a:srgbClr val="D4DEFF"/>
              </a:gs>
              <a:gs pos="83000">
                <a:srgbClr val="D4DEFF"/>
              </a:gs>
              <a:gs pos="100000">
                <a:srgbClr val="96AB94"/>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1</a:t>
            </a:r>
          </a:p>
        </p:txBody>
      </p:sp>
      <p:sp>
        <p:nvSpPr>
          <p:cNvPr id="6" name="Багетная рамка 5">
            <a:hlinkClick r:id="rId5" action="ppaction://hlinksldjump"/>
          </p:cNvPr>
          <p:cNvSpPr/>
          <p:nvPr/>
        </p:nvSpPr>
        <p:spPr>
          <a:xfrm>
            <a:off x="1143000" y="4429125"/>
            <a:ext cx="1042988" cy="1042988"/>
          </a:xfrm>
          <a:prstGeom prst="bevel">
            <a:avLst/>
          </a:prstGeom>
          <a:gradFill flip="none" rotWithShape="1">
            <a:gsLst>
              <a:gs pos="0">
                <a:srgbClr val="8488C4"/>
              </a:gs>
              <a:gs pos="53000">
                <a:srgbClr val="D4DEFF"/>
              </a:gs>
              <a:gs pos="83000">
                <a:srgbClr val="D4DEFF"/>
              </a:gs>
              <a:gs pos="100000">
                <a:srgbClr val="96AB94"/>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4</a:t>
            </a:r>
          </a:p>
        </p:txBody>
      </p:sp>
      <p:sp>
        <p:nvSpPr>
          <p:cNvPr id="7" name="Багетная рамка 6">
            <a:hlinkClick r:id="rId6" action="ppaction://hlinksldjump"/>
          </p:cNvPr>
          <p:cNvSpPr/>
          <p:nvPr/>
        </p:nvSpPr>
        <p:spPr>
          <a:xfrm>
            <a:off x="7143750" y="1143000"/>
            <a:ext cx="1042988" cy="1042988"/>
          </a:xfrm>
          <a:prstGeom prst="bevel">
            <a:avLst/>
          </a:prstGeom>
          <a:gradFill flip="none" rotWithShape="1">
            <a:gsLst>
              <a:gs pos="0">
                <a:srgbClr val="8488C4"/>
              </a:gs>
              <a:gs pos="53000">
                <a:srgbClr val="D4DEFF"/>
              </a:gs>
              <a:gs pos="83000">
                <a:srgbClr val="D4DEFF"/>
              </a:gs>
              <a:gs pos="100000">
                <a:srgbClr val="96AB94"/>
              </a:gs>
            </a:gsLst>
            <a:lin ang="81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2</a:t>
            </a:r>
          </a:p>
        </p:txBody>
      </p:sp>
      <p:sp>
        <p:nvSpPr>
          <p:cNvPr id="8" name="Багетная рамка 7">
            <a:hlinkClick r:id="rId7" action="ppaction://hlinksldjump"/>
          </p:cNvPr>
          <p:cNvSpPr/>
          <p:nvPr/>
        </p:nvSpPr>
        <p:spPr>
          <a:xfrm>
            <a:off x="7215188" y="4572000"/>
            <a:ext cx="1042987" cy="1042988"/>
          </a:xfrm>
          <a:prstGeom prst="bevel">
            <a:avLst/>
          </a:prstGeom>
          <a:gradFill flip="none" rotWithShape="1">
            <a:gsLst>
              <a:gs pos="0">
                <a:srgbClr val="8488C4"/>
              </a:gs>
              <a:gs pos="53000">
                <a:srgbClr val="D4DEFF"/>
              </a:gs>
              <a:gs pos="83000">
                <a:srgbClr val="D4DEFF"/>
              </a:gs>
              <a:gs pos="100000">
                <a:srgbClr val="96AB94"/>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a:solidFill>
                  <a:srgbClr val="10253F"/>
                </a:solidFill>
              </a:rPr>
              <a:t>3</a:t>
            </a:r>
          </a:p>
        </p:txBody>
      </p:sp>
      <p:sp>
        <p:nvSpPr>
          <p:cNvPr id="9" name="Дата 8"/>
          <p:cNvSpPr>
            <a:spLocks noGrp="1"/>
          </p:cNvSpPr>
          <p:nvPr>
            <p:ph type="dt" sz="quarter" idx="10"/>
          </p:nvPr>
        </p:nvSpPr>
        <p:spPr/>
        <p:txBody>
          <a:bodyPr/>
          <a:lstStyle/>
          <a:p>
            <a:pPr>
              <a:defRPr/>
            </a:pPr>
            <a:r>
              <a:rPr lang="ru-RU"/>
              <a:t>2011-2012</a:t>
            </a:r>
          </a:p>
        </p:txBody>
      </p:sp>
      <p:sp>
        <p:nvSpPr>
          <p:cNvPr id="10249" name="Номер слайда 9"/>
          <p:cNvSpPr>
            <a:spLocks noGrp="1"/>
          </p:cNvSpPr>
          <p:nvPr>
            <p:ph type="sldNum" sz="quarter" idx="12"/>
          </p:nvPr>
        </p:nvSpPr>
        <p:spPr bwMode="auto">
          <a:noFill/>
          <a:ln>
            <a:miter lim="800000"/>
            <a:headEnd/>
            <a:tailEnd/>
          </a:ln>
        </p:spPr>
        <p:txBody>
          <a:bodyPr/>
          <a:lstStyle/>
          <a:p>
            <a:fld id="{41D46EE6-D4B9-4622-81CB-68FAB4D67647}" type="slidenum">
              <a:rPr lang="ru-RU" smtClean="0"/>
              <a:pPr/>
              <a:t>9</a:t>
            </a:fld>
            <a:endParaRPr lang="ru-RU" smtClean="0"/>
          </a:p>
        </p:txBody>
      </p:sp>
      <p:sp>
        <p:nvSpPr>
          <p:cNvPr id="10250" name="Нижний колонтитул 10"/>
          <p:cNvSpPr>
            <a:spLocks noGrp="1"/>
          </p:cNvSpPr>
          <p:nvPr>
            <p:ph type="ftr" sz="quarter" idx="11"/>
          </p:nvPr>
        </p:nvSpPr>
        <p:spPr bwMode="auto">
          <a:noFill/>
          <a:ln>
            <a:miter lim="800000"/>
            <a:headEnd/>
            <a:tailEnd/>
          </a:ln>
        </p:spPr>
        <p:txBody>
          <a:bodyPr/>
          <a:lstStyle/>
          <a:p>
            <a:r>
              <a:rPr lang="ru-RU" smtClean="0"/>
              <a:t>Санкт-Петербург</a:t>
            </a:r>
          </a:p>
        </p:txBody>
      </p:sp>
      <p:sp>
        <p:nvSpPr>
          <p:cNvPr id="12" name="Прямоугольник 11"/>
          <p:cNvSpPr/>
          <p:nvPr/>
        </p:nvSpPr>
        <p:spPr>
          <a:xfrm>
            <a:off x="1108146" y="0"/>
            <a:ext cx="803585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ru-RU" sz="5400" b="1" dirty="0">
                <a:solidFill>
                  <a:srgbClr val="7030A0"/>
                </a:solidFill>
              </a:rPr>
              <a:t>Станция «У Гусеницы»</a:t>
            </a:r>
            <a:endParaRPr lang="ru-RU" sz="5400" dirty="0">
              <a:solidFill>
                <a:srgbClr val="7030A0"/>
              </a:solidFill>
            </a:endParaRPr>
          </a:p>
        </p:txBody>
      </p:sp>
      <p:pic>
        <p:nvPicPr>
          <p:cNvPr id="10252" name="Рисунок 13" descr="_6.png"/>
          <p:cNvPicPr>
            <a:picLocks noChangeAspect="1"/>
          </p:cNvPicPr>
          <p:nvPr/>
        </p:nvPicPr>
        <p:blipFill>
          <a:blip r:embed="rId8" cstate="email"/>
          <a:srcRect/>
          <a:stretch>
            <a:fillRect/>
          </a:stretch>
        </p:blipFill>
        <p:spPr bwMode="auto">
          <a:xfrm>
            <a:off x="2214563" y="1714500"/>
            <a:ext cx="4929187" cy="328612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950</Words>
  <Application>Microsoft Office PowerPoint</Application>
  <PresentationFormat>Экран (4:3)</PresentationFormat>
  <Paragraphs>196</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Математика-страна чудес</dc:title>
  <dc:subject>Игра по математике</dc:subject>
  <dc:creator>Веретенникова И. А.</dc:creator>
  <cp:lastModifiedBy>revaz</cp:lastModifiedBy>
  <cp:revision>51</cp:revision>
  <dcterms:created xsi:type="dcterms:W3CDTF">2011-11-04T16:06:04Z</dcterms:created>
  <dcterms:modified xsi:type="dcterms:W3CDTF">2013-01-18T12:24:57Z</dcterms:modified>
</cp:coreProperties>
</file>